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5"/>
  </p:notesMasterIdLst>
  <p:sldIdLst>
    <p:sldId id="256" r:id="rId2"/>
    <p:sldId id="261" r:id="rId3"/>
    <p:sldId id="262" r:id="rId4"/>
    <p:sldId id="263" r:id="rId5"/>
    <p:sldId id="264" r:id="rId6"/>
    <p:sldId id="288" r:id="rId7"/>
    <p:sldId id="265" r:id="rId8"/>
    <p:sldId id="266" r:id="rId9"/>
    <p:sldId id="257" r:id="rId10"/>
    <p:sldId id="287" r:id="rId11"/>
    <p:sldId id="283" r:id="rId12"/>
    <p:sldId id="279" r:id="rId13"/>
    <p:sldId id="275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71" r:id="rId22"/>
    <p:sldId id="267" r:id="rId23"/>
    <p:sldId id="258" r:id="rId24"/>
    <p:sldId id="284" r:id="rId25"/>
    <p:sldId id="280" r:id="rId26"/>
    <p:sldId id="276" r:id="rId27"/>
    <p:sldId id="289" r:id="rId28"/>
    <p:sldId id="272" r:id="rId29"/>
    <p:sldId id="270" r:id="rId30"/>
    <p:sldId id="259" r:id="rId31"/>
    <p:sldId id="285" r:id="rId32"/>
    <p:sldId id="281" r:id="rId33"/>
    <p:sldId id="277" r:id="rId34"/>
    <p:sldId id="298" r:id="rId35"/>
    <p:sldId id="273" r:id="rId36"/>
    <p:sldId id="297" r:id="rId37"/>
    <p:sldId id="269" r:id="rId38"/>
    <p:sldId id="260" r:id="rId39"/>
    <p:sldId id="286" r:id="rId40"/>
    <p:sldId id="282" r:id="rId41"/>
    <p:sldId id="278" r:id="rId42"/>
    <p:sldId id="274" r:id="rId43"/>
    <p:sldId id="268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ADD3C-FC69-4E84-86AF-F1355584D3D6}" v="92" dt="2020-05-15T07:26:05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8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rine Zoet-van den Hoorn" userId="0d28d2fe7d80bb69" providerId="LiveId" clId="{4FAADD3C-FC69-4E84-86AF-F1355584D3D6}"/>
    <pc:docChg chg="undo custSel mod addSld modSld sldOrd">
      <pc:chgData name="Corine Zoet-van den Hoorn" userId="0d28d2fe7d80bb69" providerId="LiveId" clId="{4FAADD3C-FC69-4E84-86AF-F1355584D3D6}" dt="2020-05-15T07:26:05.800" v="9088" actId="20577"/>
      <pc:docMkLst>
        <pc:docMk/>
      </pc:docMkLst>
      <pc:sldChg chg="modNotesTx">
        <pc:chgData name="Corine Zoet-van den Hoorn" userId="0d28d2fe7d80bb69" providerId="LiveId" clId="{4FAADD3C-FC69-4E84-86AF-F1355584D3D6}" dt="2020-05-06T06:49:12.681" v="3398" actId="20577"/>
        <pc:sldMkLst>
          <pc:docMk/>
          <pc:sldMk cId="3739317698" sldId="256"/>
        </pc:sldMkLst>
      </pc:sldChg>
      <pc:sldChg chg="modNotesTx">
        <pc:chgData name="Corine Zoet-van den Hoorn" userId="0d28d2fe7d80bb69" providerId="LiveId" clId="{4FAADD3C-FC69-4E84-86AF-F1355584D3D6}" dt="2020-05-06T07:00:45.477" v="4555" actId="20577"/>
        <pc:sldMkLst>
          <pc:docMk/>
          <pc:sldMk cId="1717594131" sldId="257"/>
        </pc:sldMkLst>
      </pc:sldChg>
      <pc:sldChg chg="modNotesTx">
        <pc:chgData name="Corine Zoet-van den Hoorn" userId="0d28d2fe7d80bb69" providerId="LiveId" clId="{4FAADD3C-FC69-4E84-86AF-F1355584D3D6}" dt="2020-05-06T07:28:19.059" v="6435" actId="20577"/>
        <pc:sldMkLst>
          <pc:docMk/>
          <pc:sldMk cId="636882469" sldId="258"/>
        </pc:sldMkLst>
      </pc:sldChg>
      <pc:sldChg chg="modNotesTx">
        <pc:chgData name="Corine Zoet-van den Hoorn" userId="0d28d2fe7d80bb69" providerId="LiveId" clId="{4FAADD3C-FC69-4E84-86AF-F1355584D3D6}" dt="2020-05-06T07:28:07.326" v="6404" actId="20577"/>
        <pc:sldMkLst>
          <pc:docMk/>
          <pc:sldMk cId="4292877792" sldId="259"/>
        </pc:sldMkLst>
      </pc:sldChg>
      <pc:sldChg chg="modNotesTx">
        <pc:chgData name="Corine Zoet-van den Hoorn" userId="0d28d2fe7d80bb69" providerId="LiveId" clId="{4FAADD3C-FC69-4E84-86AF-F1355584D3D6}" dt="2020-05-06T07:27:57.438" v="6380" actId="20577"/>
        <pc:sldMkLst>
          <pc:docMk/>
          <pc:sldMk cId="459543051" sldId="260"/>
        </pc:sldMkLst>
      </pc:sldChg>
      <pc:sldChg chg="modSp mod">
        <pc:chgData name="Corine Zoet-van den Hoorn" userId="0d28d2fe7d80bb69" providerId="LiveId" clId="{4FAADD3C-FC69-4E84-86AF-F1355584D3D6}" dt="2020-05-15T07:25:23.334" v="9081" actId="20577"/>
        <pc:sldMkLst>
          <pc:docMk/>
          <pc:sldMk cId="3079191279" sldId="261"/>
        </pc:sldMkLst>
        <pc:spChg chg="mod">
          <ac:chgData name="Corine Zoet-van den Hoorn" userId="0d28d2fe7d80bb69" providerId="LiveId" clId="{4FAADD3C-FC69-4E84-86AF-F1355584D3D6}" dt="2020-05-15T07:25:23.334" v="9081" actId="20577"/>
          <ac:spMkLst>
            <pc:docMk/>
            <pc:sldMk cId="3079191279" sldId="261"/>
            <ac:spMk id="3" creationId="{C6595CB0-6381-4504-A426-3C4DB5B6F32B}"/>
          </ac:spMkLst>
        </pc:spChg>
      </pc:sldChg>
      <pc:sldChg chg="modSp mod">
        <pc:chgData name="Corine Zoet-van den Hoorn" userId="0d28d2fe7d80bb69" providerId="LiveId" clId="{4FAADD3C-FC69-4E84-86AF-F1355584D3D6}" dt="2020-05-15T07:25:39.141" v="9085" actId="20577"/>
        <pc:sldMkLst>
          <pc:docMk/>
          <pc:sldMk cId="3204395184" sldId="262"/>
        </pc:sldMkLst>
        <pc:spChg chg="mod">
          <ac:chgData name="Corine Zoet-van den Hoorn" userId="0d28d2fe7d80bb69" providerId="LiveId" clId="{4FAADD3C-FC69-4E84-86AF-F1355584D3D6}" dt="2020-05-15T07:25:39.141" v="9085" actId="20577"/>
          <ac:spMkLst>
            <pc:docMk/>
            <pc:sldMk cId="3204395184" sldId="262"/>
            <ac:spMk id="3" creationId="{649EBC55-408C-4E45-AD1E-103410476151}"/>
          </ac:spMkLst>
        </pc:spChg>
      </pc:sldChg>
      <pc:sldChg chg="ord modNotesTx">
        <pc:chgData name="Corine Zoet-van den Hoorn" userId="0d28d2fe7d80bb69" providerId="LiveId" clId="{4FAADD3C-FC69-4E84-86AF-F1355584D3D6}" dt="2020-05-06T07:01:16.660" v="4557"/>
        <pc:sldMkLst>
          <pc:docMk/>
          <pc:sldMk cId="797308343" sldId="263"/>
        </pc:sldMkLst>
      </pc:sldChg>
      <pc:sldChg chg="modSp mod modNotesTx">
        <pc:chgData name="Corine Zoet-van den Hoorn" userId="0d28d2fe7d80bb69" providerId="LiveId" clId="{4FAADD3C-FC69-4E84-86AF-F1355584D3D6}" dt="2020-05-15T06:30:46.299" v="8499" actId="207"/>
        <pc:sldMkLst>
          <pc:docMk/>
          <pc:sldMk cId="2277487722" sldId="264"/>
        </pc:sldMkLst>
        <pc:spChg chg="mod">
          <ac:chgData name="Corine Zoet-van den Hoorn" userId="0d28d2fe7d80bb69" providerId="LiveId" clId="{4FAADD3C-FC69-4E84-86AF-F1355584D3D6}" dt="2020-05-15T06:30:46.299" v="8499" actId="207"/>
          <ac:spMkLst>
            <pc:docMk/>
            <pc:sldMk cId="2277487722" sldId="264"/>
            <ac:spMk id="3" creationId="{535A0EA6-6DD7-4448-95B3-3EA9A369749A}"/>
          </ac:spMkLst>
        </pc:spChg>
      </pc:sldChg>
      <pc:sldChg chg="modSp mod modNotesTx">
        <pc:chgData name="Corine Zoet-van den Hoorn" userId="0d28d2fe7d80bb69" providerId="LiveId" clId="{4FAADD3C-FC69-4E84-86AF-F1355584D3D6}" dt="2020-05-15T07:26:05.800" v="9088" actId="20577"/>
        <pc:sldMkLst>
          <pc:docMk/>
          <pc:sldMk cId="1212178200" sldId="265"/>
        </pc:sldMkLst>
        <pc:spChg chg="mod">
          <ac:chgData name="Corine Zoet-van den Hoorn" userId="0d28d2fe7d80bb69" providerId="LiveId" clId="{4FAADD3C-FC69-4E84-86AF-F1355584D3D6}" dt="2020-05-15T07:26:05.800" v="9088" actId="20577"/>
          <ac:spMkLst>
            <pc:docMk/>
            <pc:sldMk cId="1212178200" sldId="265"/>
            <ac:spMk id="3" creationId="{37E60871-1A4E-4C53-BB0C-516AB836A82E}"/>
          </ac:spMkLst>
        </pc:spChg>
      </pc:sldChg>
      <pc:sldChg chg="modSp mod modNotesTx">
        <pc:chgData name="Corine Zoet-van den Hoorn" userId="0d28d2fe7d80bb69" providerId="LiveId" clId="{4FAADD3C-FC69-4E84-86AF-F1355584D3D6}" dt="2020-05-06T07:20:58.576" v="6087" actId="20577"/>
        <pc:sldMkLst>
          <pc:docMk/>
          <pc:sldMk cId="1861671286" sldId="266"/>
        </pc:sldMkLst>
        <pc:spChg chg="mod">
          <ac:chgData name="Corine Zoet-van den Hoorn" userId="0d28d2fe7d80bb69" providerId="LiveId" clId="{4FAADD3C-FC69-4E84-86AF-F1355584D3D6}" dt="2020-05-06T06:47:27.698" v="3134" actId="20577"/>
          <ac:spMkLst>
            <pc:docMk/>
            <pc:sldMk cId="1861671286" sldId="266"/>
            <ac:spMk id="3" creationId="{45BD93B3-3527-4B11-98FF-D825A5EF9426}"/>
          </ac:spMkLst>
        </pc:spChg>
      </pc:sldChg>
      <pc:sldChg chg="modNotesTx">
        <pc:chgData name="Corine Zoet-van den Hoorn" userId="0d28d2fe7d80bb69" providerId="LiveId" clId="{4FAADD3C-FC69-4E84-86AF-F1355584D3D6}" dt="2020-05-06T07:21:09.265" v="6088" actId="20577"/>
        <pc:sldMkLst>
          <pc:docMk/>
          <pc:sldMk cId="2493563605" sldId="267"/>
        </pc:sldMkLst>
      </pc:sldChg>
      <pc:sldChg chg="modSp mod modNotesTx">
        <pc:chgData name="Corine Zoet-van den Hoorn" userId="0d28d2fe7d80bb69" providerId="LiveId" clId="{4FAADD3C-FC69-4E84-86AF-F1355584D3D6}" dt="2020-05-15T06:45:57.074" v="8863" actId="207"/>
        <pc:sldMkLst>
          <pc:docMk/>
          <pc:sldMk cId="1409254902" sldId="268"/>
        </pc:sldMkLst>
        <pc:spChg chg="mod">
          <ac:chgData name="Corine Zoet-van den Hoorn" userId="0d28d2fe7d80bb69" providerId="LiveId" clId="{4FAADD3C-FC69-4E84-86AF-F1355584D3D6}" dt="2020-05-06T14:27:39.028" v="7643" actId="20577"/>
          <ac:spMkLst>
            <pc:docMk/>
            <pc:sldMk cId="1409254902" sldId="268"/>
            <ac:spMk id="2" creationId="{94B75FEA-FD01-4E8F-998D-979F0CC2B9FC}"/>
          </ac:spMkLst>
        </pc:spChg>
        <pc:spChg chg="mod">
          <ac:chgData name="Corine Zoet-van den Hoorn" userId="0d28d2fe7d80bb69" providerId="LiveId" clId="{4FAADD3C-FC69-4E84-86AF-F1355584D3D6}" dt="2020-05-15T06:45:57.074" v="8863" actId="207"/>
          <ac:spMkLst>
            <pc:docMk/>
            <pc:sldMk cId="1409254902" sldId="268"/>
            <ac:spMk id="3" creationId="{45BD93B3-3527-4B11-98FF-D825A5EF9426}"/>
          </ac:spMkLst>
        </pc:spChg>
      </pc:sldChg>
      <pc:sldChg chg="modSp mod modNotesTx">
        <pc:chgData name="Corine Zoet-van den Hoorn" userId="0d28d2fe7d80bb69" providerId="LiveId" clId="{4FAADD3C-FC69-4E84-86AF-F1355584D3D6}" dt="2020-05-15T06:49:12.841" v="8912" actId="20577"/>
        <pc:sldMkLst>
          <pc:docMk/>
          <pc:sldMk cId="2061998576" sldId="269"/>
        </pc:sldMkLst>
        <pc:spChg chg="mod">
          <ac:chgData name="Corine Zoet-van den Hoorn" userId="0d28d2fe7d80bb69" providerId="LiveId" clId="{4FAADD3C-FC69-4E84-86AF-F1355584D3D6}" dt="2020-05-15T06:49:12.841" v="8912" actId="20577"/>
          <ac:spMkLst>
            <pc:docMk/>
            <pc:sldMk cId="2061998576" sldId="269"/>
            <ac:spMk id="3" creationId="{45BD93B3-3527-4B11-98FF-D825A5EF9426}"/>
          </ac:spMkLst>
        </pc:spChg>
      </pc:sldChg>
      <pc:sldChg chg="modNotesTx">
        <pc:chgData name="Corine Zoet-van den Hoorn" userId="0d28d2fe7d80bb69" providerId="LiveId" clId="{4FAADD3C-FC69-4E84-86AF-F1355584D3D6}" dt="2020-05-06T07:22:54.253" v="6092" actId="20577"/>
        <pc:sldMkLst>
          <pc:docMk/>
          <pc:sldMk cId="1896253948" sldId="270"/>
        </pc:sldMkLst>
      </pc:sldChg>
      <pc:sldChg chg="modSp mod modNotesTx">
        <pc:chgData name="Corine Zoet-van den Hoorn" userId="0d28d2fe7d80bb69" providerId="LiveId" clId="{4FAADD3C-FC69-4E84-86AF-F1355584D3D6}" dt="2020-05-15T07:24:14.820" v="9078" actId="20577"/>
        <pc:sldMkLst>
          <pc:docMk/>
          <pc:sldMk cId="66622816" sldId="271"/>
        </pc:sldMkLst>
        <pc:spChg chg="mod">
          <ac:chgData name="Corine Zoet-van den Hoorn" userId="0d28d2fe7d80bb69" providerId="LiveId" clId="{4FAADD3C-FC69-4E84-86AF-F1355584D3D6}" dt="2020-05-15T07:24:14.820" v="9078" actId="20577"/>
          <ac:spMkLst>
            <pc:docMk/>
            <pc:sldMk cId="66622816" sldId="271"/>
            <ac:spMk id="3" creationId="{37E60871-1A4E-4C53-BB0C-516AB836A82E}"/>
          </ac:spMkLst>
        </pc:spChg>
      </pc:sldChg>
      <pc:sldChg chg="modSp mod modNotesTx">
        <pc:chgData name="Corine Zoet-van den Hoorn" userId="0d28d2fe7d80bb69" providerId="LiveId" clId="{4FAADD3C-FC69-4E84-86AF-F1355584D3D6}" dt="2020-05-15T06:52:26.745" v="8919" actId="20577"/>
        <pc:sldMkLst>
          <pc:docMk/>
          <pc:sldMk cId="1779490773" sldId="272"/>
        </pc:sldMkLst>
        <pc:spChg chg="mod">
          <ac:chgData name="Corine Zoet-van den Hoorn" userId="0d28d2fe7d80bb69" providerId="LiveId" clId="{4FAADD3C-FC69-4E84-86AF-F1355584D3D6}" dt="2020-05-15T06:52:26.745" v="8919" actId="20577"/>
          <ac:spMkLst>
            <pc:docMk/>
            <pc:sldMk cId="1779490773" sldId="272"/>
            <ac:spMk id="3" creationId="{37E60871-1A4E-4C53-BB0C-516AB836A82E}"/>
          </ac:spMkLst>
        </pc:spChg>
      </pc:sldChg>
      <pc:sldChg chg="modSp mod modNotesTx">
        <pc:chgData name="Corine Zoet-van den Hoorn" userId="0d28d2fe7d80bb69" providerId="LiveId" clId="{4FAADD3C-FC69-4E84-86AF-F1355584D3D6}" dt="2020-05-15T06:50:32.606" v="8916" actId="20577"/>
        <pc:sldMkLst>
          <pc:docMk/>
          <pc:sldMk cId="3870631276" sldId="273"/>
        </pc:sldMkLst>
        <pc:spChg chg="mod">
          <ac:chgData name="Corine Zoet-van den Hoorn" userId="0d28d2fe7d80bb69" providerId="LiveId" clId="{4FAADD3C-FC69-4E84-86AF-F1355584D3D6}" dt="2020-05-15T06:50:32.606" v="8916" actId="20577"/>
          <ac:spMkLst>
            <pc:docMk/>
            <pc:sldMk cId="3870631276" sldId="273"/>
            <ac:spMk id="3" creationId="{37E60871-1A4E-4C53-BB0C-516AB836A82E}"/>
          </ac:spMkLst>
        </pc:spChg>
      </pc:sldChg>
      <pc:sldChg chg="modSp mod modNotesTx">
        <pc:chgData name="Corine Zoet-van den Hoorn" userId="0d28d2fe7d80bb69" providerId="LiveId" clId="{4FAADD3C-FC69-4E84-86AF-F1355584D3D6}" dt="2020-05-15T06:47:54.341" v="8880" actId="20577"/>
        <pc:sldMkLst>
          <pc:docMk/>
          <pc:sldMk cId="1483491798" sldId="274"/>
        </pc:sldMkLst>
        <pc:spChg chg="mod">
          <ac:chgData name="Corine Zoet-van den Hoorn" userId="0d28d2fe7d80bb69" providerId="LiveId" clId="{4FAADD3C-FC69-4E84-86AF-F1355584D3D6}" dt="2020-05-15T06:47:54.341" v="8880" actId="20577"/>
          <ac:spMkLst>
            <pc:docMk/>
            <pc:sldMk cId="1483491798" sldId="274"/>
            <ac:spMk id="3" creationId="{37E60871-1A4E-4C53-BB0C-516AB836A82E}"/>
          </ac:spMkLst>
        </pc:spChg>
      </pc:sldChg>
      <pc:sldChg chg="modSp mod modNotesTx">
        <pc:chgData name="Corine Zoet-van den Hoorn" userId="0d28d2fe7d80bb69" providerId="LiveId" clId="{4FAADD3C-FC69-4E84-86AF-F1355584D3D6}" dt="2020-05-15T07:20:51.497" v="9070" actId="20577"/>
        <pc:sldMkLst>
          <pc:docMk/>
          <pc:sldMk cId="612192019" sldId="275"/>
        </pc:sldMkLst>
        <pc:spChg chg="mod">
          <ac:chgData name="Corine Zoet-van den Hoorn" userId="0d28d2fe7d80bb69" providerId="LiveId" clId="{4FAADD3C-FC69-4E84-86AF-F1355584D3D6}" dt="2020-05-15T07:20:51.497" v="9070" actId="20577"/>
          <ac:spMkLst>
            <pc:docMk/>
            <pc:sldMk cId="612192019" sldId="275"/>
            <ac:spMk id="3" creationId="{535A0EA6-6DD7-4448-95B3-3EA9A369749A}"/>
          </ac:spMkLst>
        </pc:spChg>
      </pc:sldChg>
      <pc:sldChg chg="modSp modNotesTx">
        <pc:chgData name="Corine Zoet-van den Hoorn" userId="0d28d2fe7d80bb69" providerId="LiveId" clId="{4FAADD3C-FC69-4E84-86AF-F1355584D3D6}" dt="2020-05-06T07:23:39.413" v="6095" actId="20577"/>
        <pc:sldMkLst>
          <pc:docMk/>
          <pc:sldMk cId="4233367231" sldId="276"/>
        </pc:sldMkLst>
        <pc:spChg chg="mod">
          <ac:chgData name="Corine Zoet-van den Hoorn" userId="0d28d2fe7d80bb69" providerId="LiveId" clId="{4FAADD3C-FC69-4E84-86AF-F1355584D3D6}" dt="2020-05-01T13:53:12.603" v="109" actId="1076"/>
          <ac:spMkLst>
            <pc:docMk/>
            <pc:sldMk cId="4233367231" sldId="276"/>
            <ac:spMk id="3" creationId="{535A0EA6-6DD7-4448-95B3-3EA9A369749A}"/>
          </ac:spMkLst>
        </pc:spChg>
      </pc:sldChg>
      <pc:sldChg chg="modSp mod modNotesTx">
        <pc:chgData name="Corine Zoet-van den Hoorn" userId="0d28d2fe7d80bb69" providerId="LiveId" clId="{4FAADD3C-FC69-4E84-86AF-F1355584D3D6}" dt="2020-05-11T13:56:11.651" v="8479" actId="20577"/>
        <pc:sldMkLst>
          <pc:docMk/>
          <pc:sldMk cId="1142795788" sldId="277"/>
        </pc:sldMkLst>
        <pc:spChg chg="mod">
          <ac:chgData name="Corine Zoet-van den Hoorn" userId="0d28d2fe7d80bb69" providerId="LiveId" clId="{4FAADD3C-FC69-4E84-86AF-F1355584D3D6}" dt="2020-05-11T13:56:11.651" v="8479" actId="20577"/>
          <ac:spMkLst>
            <pc:docMk/>
            <pc:sldMk cId="1142795788" sldId="277"/>
            <ac:spMk id="3" creationId="{535A0EA6-6DD7-4448-95B3-3EA9A369749A}"/>
          </ac:spMkLst>
        </pc:spChg>
      </pc:sldChg>
      <pc:sldChg chg="modSp mod modNotesTx">
        <pc:chgData name="Corine Zoet-van den Hoorn" userId="0d28d2fe7d80bb69" providerId="LiveId" clId="{4FAADD3C-FC69-4E84-86AF-F1355584D3D6}" dt="2020-05-15T06:29:33.605" v="8498" actId="207"/>
        <pc:sldMkLst>
          <pc:docMk/>
          <pc:sldMk cId="3588108004" sldId="278"/>
        </pc:sldMkLst>
        <pc:spChg chg="mod">
          <ac:chgData name="Corine Zoet-van den Hoorn" userId="0d28d2fe7d80bb69" providerId="LiveId" clId="{4FAADD3C-FC69-4E84-86AF-F1355584D3D6}" dt="2020-05-15T06:29:33.605" v="8498" actId="207"/>
          <ac:spMkLst>
            <pc:docMk/>
            <pc:sldMk cId="3588108004" sldId="278"/>
            <ac:spMk id="3" creationId="{535A0EA6-6DD7-4448-95B3-3EA9A369749A}"/>
          </ac:spMkLst>
        </pc:spChg>
      </pc:sldChg>
      <pc:sldChg chg="modNotesTx">
        <pc:chgData name="Corine Zoet-van den Hoorn" userId="0d28d2fe7d80bb69" providerId="LiveId" clId="{4FAADD3C-FC69-4E84-86AF-F1355584D3D6}" dt="2020-05-06T07:01:28.926" v="4558" actId="20577"/>
        <pc:sldMkLst>
          <pc:docMk/>
          <pc:sldMk cId="2474320595" sldId="279"/>
        </pc:sldMkLst>
      </pc:sldChg>
      <pc:sldChg chg="modNotesTx">
        <pc:chgData name="Corine Zoet-van den Hoorn" userId="0d28d2fe7d80bb69" providerId="LiveId" clId="{4FAADD3C-FC69-4E84-86AF-F1355584D3D6}" dt="2020-05-06T07:22:03.309" v="6089" actId="20577"/>
        <pc:sldMkLst>
          <pc:docMk/>
          <pc:sldMk cId="4177655249" sldId="280"/>
        </pc:sldMkLst>
      </pc:sldChg>
      <pc:sldChg chg="modNotesTx">
        <pc:chgData name="Corine Zoet-van den Hoorn" userId="0d28d2fe7d80bb69" providerId="LiveId" clId="{4FAADD3C-FC69-4E84-86AF-F1355584D3D6}" dt="2020-05-06T07:22:11.186" v="6090" actId="20577"/>
        <pc:sldMkLst>
          <pc:docMk/>
          <pc:sldMk cId="338647752" sldId="281"/>
        </pc:sldMkLst>
      </pc:sldChg>
      <pc:sldChg chg="addSp delSp modSp mod setBg modNotesTx">
        <pc:chgData name="Corine Zoet-van den Hoorn" userId="0d28d2fe7d80bb69" providerId="LiveId" clId="{4FAADD3C-FC69-4E84-86AF-F1355584D3D6}" dt="2020-05-06T07:22:19.947" v="6091" actId="20577"/>
        <pc:sldMkLst>
          <pc:docMk/>
          <pc:sldMk cId="3596483430" sldId="282"/>
        </pc:sldMkLst>
        <pc:spChg chg="mod">
          <ac:chgData name="Corine Zoet-van den Hoorn" userId="0d28d2fe7d80bb69" providerId="LiveId" clId="{4FAADD3C-FC69-4E84-86AF-F1355584D3D6}" dt="2020-05-04T08:48:37.673" v="116" actId="26606"/>
          <ac:spMkLst>
            <pc:docMk/>
            <pc:sldMk cId="3596483430" sldId="282"/>
            <ac:spMk id="2" creationId="{96D50450-9823-4216-8D90-C1C1BDD182AD}"/>
          </ac:spMkLst>
        </pc:spChg>
        <pc:spChg chg="del mod">
          <ac:chgData name="Corine Zoet-van den Hoorn" userId="0d28d2fe7d80bb69" providerId="LiveId" clId="{4FAADD3C-FC69-4E84-86AF-F1355584D3D6}" dt="2020-05-04T08:48:20.953" v="115"/>
          <ac:spMkLst>
            <pc:docMk/>
            <pc:sldMk cId="3596483430" sldId="282"/>
            <ac:spMk id="3" creationId="{B09E3523-A137-43AE-8DBC-600D739F03AA}"/>
          </ac:spMkLst>
        </pc:spChg>
        <pc:spChg chg="add">
          <ac:chgData name="Corine Zoet-van den Hoorn" userId="0d28d2fe7d80bb69" providerId="LiveId" clId="{4FAADD3C-FC69-4E84-86AF-F1355584D3D6}" dt="2020-05-04T08:48:37.673" v="116" actId="26606"/>
          <ac:spMkLst>
            <pc:docMk/>
            <pc:sldMk cId="3596483430" sldId="282"/>
            <ac:spMk id="8" creationId="{7015AD29-D401-4491-A28C-DD6F9CA9AC45}"/>
          </ac:spMkLst>
        </pc:spChg>
        <pc:picChg chg="add mod">
          <ac:chgData name="Corine Zoet-van den Hoorn" userId="0d28d2fe7d80bb69" providerId="LiveId" clId="{4FAADD3C-FC69-4E84-86AF-F1355584D3D6}" dt="2020-05-04T08:48:37.673" v="116" actId="26606"/>
          <ac:picMkLst>
            <pc:docMk/>
            <pc:sldMk cId="3596483430" sldId="282"/>
            <ac:picMk id="4" creationId="{87CEA85A-C7A6-4CDB-AA96-3DFF84B80120}"/>
          </ac:picMkLst>
        </pc:picChg>
      </pc:sldChg>
      <pc:sldChg chg="modSp mod">
        <pc:chgData name="Corine Zoet-van den Hoorn" userId="0d28d2fe7d80bb69" providerId="LiveId" clId="{4FAADD3C-FC69-4E84-86AF-F1355584D3D6}" dt="2020-05-15T07:23:07.386" v="9074" actId="20577"/>
        <pc:sldMkLst>
          <pc:docMk/>
          <pc:sldMk cId="1259341681" sldId="283"/>
        </pc:sldMkLst>
        <pc:spChg chg="mod">
          <ac:chgData name="Corine Zoet-van den Hoorn" userId="0d28d2fe7d80bb69" providerId="LiveId" clId="{4FAADD3C-FC69-4E84-86AF-F1355584D3D6}" dt="2020-05-15T07:23:07.386" v="9074" actId="20577"/>
          <ac:spMkLst>
            <pc:docMk/>
            <pc:sldMk cId="1259341681" sldId="283"/>
            <ac:spMk id="3" creationId="{649EBC55-408C-4E45-AD1E-103410476151}"/>
          </ac:spMkLst>
        </pc:spChg>
      </pc:sldChg>
      <pc:sldChg chg="addSp modSp mod setBg">
        <pc:chgData name="Corine Zoet-van den Hoorn" userId="0d28d2fe7d80bb69" providerId="LiveId" clId="{4FAADD3C-FC69-4E84-86AF-F1355584D3D6}" dt="2020-05-11T05:48:57.801" v="8466" actId="14100"/>
        <pc:sldMkLst>
          <pc:docMk/>
          <pc:sldMk cId="2362438667" sldId="284"/>
        </pc:sldMkLst>
        <pc:spChg chg="mod">
          <ac:chgData name="Corine Zoet-van den Hoorn" userId="0d28d2fe7d80bb69" providerId="LiveId" clId="{4FAADD3C-FC69-4E84-86AF-F1355584D3D6}" dt="2020-05-11T05:48:47.705" v="8465" actId="26606"/>
          <ac:spMkLst>
            <pc:docMk/>
            <pc:sldMk cId="2362438667" sldId="284"/>
            <ac:spMk id="2" creationId="{425DB975-545D-4A71-8F1F-DC4DC3DD19BE}"/>
          </ac:spMkLst>
        </pc:spChg>
        <pc:spChg chg="mod">
          <ac:chgData name="Corine Zoet-van den Hoorn" userId="0d28d2fe7d80bb69" providerId="LiveId" clId="{4FAADD3C-FC69-4E84-86AF-F1355584D3D6}" dt="2020-05-11T05:48:57.801" v="8466" actId="14100"/>
          <ac:spMkLst>
            <pc:docMk/>
            <pc:sldMk cId="2362438667" sldId="284"/>
            <ac:spMk id="3" creationId="{649EBC55-408C-4E45-AD1E-103410476151}"/>
          </ac:spMkLst>
        </pc:spChg>
        <pc:picChg chg="add mod">
          <ac:chgData name="Corine Zoet-van den Hoorn" userId="0d28d2fe7d80bb69" providerId="LiveId" clId="{4FAADD3C-FC69-4E84-86AF-F1355584D3D6}" dt="2020-05-11T05:48:47.705" v="8465" actId="26606"/>
          <ac:picMkLst>
            <pc:docMk/>
            <pc:sldMk cId="2362438667" sldId="284"/>
            <ac:picMk id="4" creationId="{039691DA-836D-4455-9CF9-26D4FAEF8F24}"/>
          </ac:picMkLst>
        </pc:picChg>
      </pc:sldChg>
      <pc:sldChg chg="modSp mod">
        <pc:chgData name="Corine Zoet-van den Hoorn" userId="0d28d2fe7d80bb69" providerId="LiveId" clId="{4FAADD3C-FC69-4E84-86AF-F1355584D3D6}" dt="2020-05-06T14:23:36.118" v="7347" actId="20577"/>
        <pc:sldMkLst>
          <pc:docMk/>
          <pc:sldMk cId="1304915447" sldId="285"/>
        </pc:sldMkLst>
        <pc:spChg chg="mod">
          <ac:chgData name="Corine Zoet-van den Hoorn" userId="0d28d2fe7d80bb69" providerId="LiveId" clId="{4FAADD3C-FC69-4E84-86AF-F1355584D3D6}" dt="2020-05-06T14:23:36.118" v="7347" actId="20577"/>
          <ac:spMkLst>
            <pc:docMk/>
            <pc:sldMk cId="1304915447" sldId="285"/>
            <ac:spMk id="3" creationId="{649EBC55-408C-4E45-AD1E-103410476151}"/>
          </ac:spMkLst>
        </pc:spChg>
      </pc:sldChg>
      <pc:sldChg chg="modSp mod">
        <pc:chgData name="Corine Zoet-van den Hoorn" userId="0d28d2fe7d80bb69" providerId="LiveId" clId="{4FAADD3C-FC69-4E84-86AF-F1355584D3D6}" dt="2020-05-15T06:42:48.534" v="8804" actId="20577"/>
        <pc:sldMkLst>
          <pc:docMk/>
          <pc:sldMk cId="2008079348" sldId="286"/>
        </pc:sldMkLst>
        <pc:spChg chg="mod">
          <ac:chgData name="Corine Zoet-van den Hoorn" userId="0d28d2fe7d80bb69" providerId="LiveId" clId="{4FAADD3C-FC69-4E84-86AF-F1355584D3D6}" dt="2020-05-15T06:42:48.534" v="8804" actId="20577"/>
          <ac:spMkLst>
            <pc:docMk/>
            <pc:sldMk cId="2008079348" sldId="286"/>
            <ac:spMk id="3" creationId="{649EBC55-408C-4E45-AD1E-103410476151}"/>
          </ac:spMkLst>
        </pc:spChg>
      </pc:sldChg>
      <pc:sldChg chg="addSp delSp modSp new mod setBg modNotesTx">
        <pc:chgData name="Corine Zoet-van den Hoorn" userId="0d28d2fe7d80bb69" providerId="LiveId" clId="{4FAADD3C-FC69-4E84-86AF-F1355584D3D6}" dt="2020-05-11T14:09:00.009" v="8485" actId="790"/>
        <pc:sldMkLst>
          <pc:docMk/>
          <pc:sldMk cId="2365530608" sldId="288"/>
        </pc:sldMkLst>
        <pc:spChg chg="mod">
          <ac:chgData name="Corine Zoet-van den Hoorn" userId="0d28d2fe7d80bb69" providerId="LiveId" clId="{4FAADD3C-FC69-4E84-86AF-F1355584D3D6}" dt="2020-05-06T06:55:19.859" v="4090" actId="20577"/>
          <ac:spMkLst>
            <pc:docMk/>
            <pc:sldMk cId="2365530608" sldId="288"/>
            <ac:spMk id="2" creationId="{14840C19-2110-45C5-A495-B6661736B4AE}"/>
          </ac:spMkLst>
        </pc:spChg>
        <pc:spChg chg="del">
          <ac:chgData name="Corine Zoet-van den Hoorn" userId="0d28d2fe7d80bb69" providerId="LiveId" clId="{4FAADD3C-FC69-4E84-86AF-F1355584D3D6}" dt="2020-05-04T08:50:18.626" v="118"/>
          <ac:spMkLst>
            <pc:docMk/>
            <pc:sldMk cId="2365530608" sldId="288"/>
            <ac:spMk id="3" creationId="{29F2593E-C1FC-4EFA-B619-61E0C872B308}"/>
          </ac:spMkLst>
        </pc:spChg>
        <pc:spChg chg="add mod">
          <ac:chgData name="Corine Zoet-van den Hoorn" userId="0d28d2fe7d80bb69" providerId="LiveId" clId="{4FAADD3C-FC69-4E84-86AF-F1355584D3D6}" dt="2020-05-11T14:09:00.009" v="8485" actId="790"/>
          <ac:spMkLst>
            <pc:docMk/>
            <pc:sldMk cId="2365530608" sldId="288"/>
            <ac:spMk id="8" creationId="{6606EF29-5A05-4BD6-B21D-5CDA03A24EBC}"/>
          </ac:spMkLst>
        </pc:spChg>
        <pc:picChg chg="add mod">
          <ac:chgData name="Corine Zoet-van den Hoorn" userId="0d28d2fe7d80bb69" providerId="LiveId" clId="{4FAADD3C-FC69-4E84-86AF-F1355584D3D6}" dt="2020-05-04T08:50:28.805" v="119" actId="26606"/>
          <ac:picMkLst>
            <pc:docMk/>
            <pc:sldMk cId="2365530608" sldId="288"/>
            <ac:picMk id="4" creationId="{2DAD0B68-B00A-46F3-A061-E7A1674E2D2F}"/>
          </ac:picMkLst>
        </pc:picChg>
      </pc:sldChg>
      <pc:sldChg chg="addSp delSp modSp new mod setBg modNotesTx">
        <pc:chgData name="Corine Zoet-van den Hoorn" userId="0d28d2fe7d80bb69" providerId="LiveId" clId="{4FAADD3C-FC69-4E84-86AF-F1355584D3D6}" dt="2020-05-15T06:32:11.756" v="8504"/>
        <pc:sldMkLst>
          <pc:docMk/>
          <pc:sldMk cId="2656931597" sldId="289"/>
        </pc:sldMkLst>
        <pc:spChg chg="mod">
          <ac:chgData name="Corine Zoet-van den Hoorn" userId="0d28d2fe7d80bb69" providerId="LiveId" clId="{4FAADD3C-FC69-4E84-86AF-F1355584D3D6}" dt="2020-05-04T08:53:16.030" v="124" actId="26606"/>
          <ac:spMkLst>
            <pc:docMk/>
            <pc:sldMk cId="2656931597" sldId="289"/>
            <ac:spMk id="2" creationId="{C3F14E37-C3BA-48FE-8F5B-34A5A9E0594D}"/>
          </ac:spMkLst>
        </pc:spChg>
        <pc:spChg chg="del">
          <ac:chgData name="Corine Zoet-van den Hoorn" userId="0d28d2fe7d80bb69" providerId="LiveId" clId="{4FAADD3C-FC69-4E84-86AF-F1355584D3D6}" dt="2020-05-04T08:52:51.618" v="121"/>
          <ac:spMkLst>
            <pc:docMk/>
            <pc:sldMk cId="2656931597" sldId="289"/>
            <ac:spMk id="3" creationId="{1915EDE7-06F6-496B-889D-80F3C95FF9FE}"/>
          </ac:spMkLst>
        </pc:spChg>
        <pc:spChg chg="add del mod">
          <ac:chgData name="Corine Zoet-van den Hoorn" userId="0d28d2fe7d80bb69" providerId="LiveId" clId="{4FAADD3C-FC69-4E84-86AF-F1355584D3D6}" dt="2020-05-15T06:32:11.756" v="8504"/>
          <ac:spMkLst>
            <pc:docMk/>
            <pc:sldMk cId="2656931597" sldId="289"/>
            <ac:spMk id="5" creationId="{49351F87-32A4-4AEE-A56E-A9C078693F7E}"/>
          </ac:spMkLst>
        </pc:spChg>
        <pc:spChg chg="add del">
          <ac:chgData name="Corine Zoet-van den Hoorn" userId="0d28d2fe7d80bb69" providerId="LiveId" clId="{4FAADD3C-FC69-4E84-86AF-F1355584D3D6}" dt="2020-05-04T08:53:16.003" v="123" actId="26606"/>
          <ac:spMkLst>
            <pc:docMk/>
            <pc:sldMk cId="2656931597" sldId="289"/>
            <ac:spMk id="8" creationId="{8A14C0CC-D78A-461A-B871-CC51B56C98A8}"/>
          </ac:spMkLst>
        </pc:spChg>
        <pc:spChg chg="add del">
          <ac:chgData name="Corine Zoet-van den Hoorn" userId="0d28d2fe7d80bb69" providerId="LiveId" clId="{4FAADD3C-FC69-4E84-86AF-F1355584D3D6}" dt="2020-05-04T08:53:16.003" v="123" actId="26606"/>
          <ac:spMkLst>
            <pc:docMk/>
            <pc:sldMk cId="2656931597" sldId="289"/>
            <ac:spMk id="11" creationId="{A7D944EC-058F-44C3-B6FC-83F56CC52ED9}"/>
          </ac:spMkLst>
        </pc:spChg>
        <pc:spChg chg="add del">
          <ac:chgData name="Corine Zoet-van den Hoorn" userId="0d28d2fe7d80bb69" providerId="LiveId" clId="{4FAADD3C-FC69-4E84-86AF-F1355584D3D6}" dt="2020-05-04T08:53:16.003" v="123" actId="26606"/>
          <ac:spMkLst>
            <pc:docMk/>
            <pc:sldMk cId="2656931597" sldId="289"/>
            <ac:spMk id="13" creationId="{BCE087B0-F20B-4238-8025-64B95BF53E06}"/>
          </ac:spMkLst>
        </pc:spChg>
        <pc:spChg chg="add del">
          <ac:chgData name="Corine Zoet-van den Hoorn" userId="0d28d2fe7d80bb69" providerId="LiveId" clId="{4FAADD3C-FC69-4E84-86AF-F1355584D3D6}" dt="2020-05-04T08:53:16.003" v="123" actId="26606"/>
          <ac:spMkLst>
            <pc:docMk/>
            <pc:sldMk cId="2656931597" sldId="289"/>
            <ac:spMk id="15" creationId="{F767D062-773A-4828-8C2A-964BD779646A}"/>
          </ac:spMkLst>
        </pc:spChg>
        <pc:spChg chg="add">
          <ac:chgData name="Corine Zoet-van den Hoorn" userId="0d28d2fe7d80bb69" providerId="LiveId" clId="{4FAADD3C-FC69-4E84-86AF-F1355584D3D6}" dt="2020-05-04T08:53:16.030" v="124" actId="26606"/>
          <ac:spMkLst>
            <pc:docMk/>
            <pc:sldMk cId="2656931597" sldId="289"/>
            <ac:spMk id="17" creationId="{CA484BA7-5E79-40D1-8EC8-3197AFE8391C}"/>
          </ac:spMkLst>
        </pc:spChg>
        <pc:picChg chg="add mod">
          <ac:chgData name="Corine Zoet-van den Hoorn" userId="0d28d2fe7d80bb69" providerId="LiveId" clId="{4FAADD3C-FC69-4E84-86AF-F1355584D3D6}" dt="2020-05-06T14:14:25.671" v="6440" actId="1076"/>
          <ac:picMkLst>
            <pc:docMk/>
            <pc:sldMk cId="2656931597" sldId="289"/>
            <ac:picMk id="4" creationId="{25A90D01-755C-47AB-A414-225D4EA9C859}"/>
          </ac:picMkLst>
        </pc:picChg>
      </pc:sldChg>
      <pc:sldChg chg="addSp delSp modSp new mod setBg modNotesTx">
        <pc:chgData name="Corine Zoet-van den Hoorn" userId="0d28d2fe7d80bb69" providerId="LiveId" clId="{4FAADD3C-FC69-4E84-86AF-F1355584D3D6}" dt="2020-05-06T07:14:20.520" v="5541" actId="20577"/>
        <pc:sldMkLst>
          <pc:docMk/>
          <pc:sldMk cId="1332448431" sldId="290"/>
        </pc:sldMkLst>
        <pc:spChg chg="mod">
          <ac:chgData name="Corine Zoet-van den Hoorn" userId="0d28d2fe7d80bb69" providerId="LiveId" clId="{4FAADD3C-FC69-4E84-86AF-F1355584D3D6}" dt="2020-05-06T07:05:26.631" v="4686" actId="20577"/>
          <ac:spMkLst>
            <pc:docMk/>
            <pc:sldMk cId="1332448431" sldId="290"/>
            <ac:spMk id="2" creationId="{BFED665B-780D-49E9-89E5-7D9D8FE69C73}"/>
          </ac:spMkLst>
        </pc:spChg>
        <pc:spChg chg="del">
          <ac:chgData name="Corine Zoet-van den Hoorn" userId="0d28d2fe7d80bb69" providerId="LiveId" clId="{4FAADD3C-FC69-4E84-86AF-F1355584D3D6}" dt="2020-05-04T09:11:50.863" v="1173"/>
          <ac:spMkLst>
            <pc:docMk/>
            <pc:sldMk cId="1332448431" sldId="290"/>
            <ac:spMk id="3" creationId="{DB4F1524-036F-4023-8981-1A7896028323}"/>
          </ac:spMkLst>
        </pc:spChg>
        <pc:spChg chg="add mod">
          <ac:chgData name="Corine Zoet-van den Hoorn" userId="0d28d2fe7d80bb69" providerId="LiveId" clId="{4FAADD3C-FC69-4E84-86AF-F1355584D3D6}" dt="2020-05-06T07:14:20.520" v="5541" actId="20577"/>
          <ac:spMkLst>
            <pc:docMk/>
            <pc:sldMk cId="1332448431" sldId="290"/>
            <ac:spMk id="8" creationId="{AFE74DE5-164D-466A-8273-DA11F1FFAFD0}"/>
          </ac:spMkLst>
        </pc:spChg>
        <pc:picChg chg="add mod">
          <ac:chgData name="Corine Zoet-van den Hoorn" userId="0d28d2fe7d80bb69" providerId="LiveId" clId="{4FAADD3C-FC69-4E84-86AF-F1355584D3D6}" dt="2020-05-04T09:24:38.296" v="1665" actId="26606"/>
          <ac:picMkLst>
            <pc:docMk/>
            <pc:sldMk cId="1332448431" sldId="290"/>
            <ac:picMk id="4" creationId="{6EFF0E62-B03F-426A-899D-6610A94CBC18}"/>
          </ac:picMkLst>
        </pc:picChg>
      </pc:sldChg>
      <pc:sldChg chg="addSp delSp modSp new mod setBg">
        <pc:chgData name="Corine Zoet-van den Hoorn" userId="0d28d2fe7d80bb69" providerId="LiveId" clId="{4FAADD3C-FC69-4E84-86AF-F1355584D3D6}" dt="2020-05-04T09:24:51.732" v="1666" actId="26606"/>
        <pc:sldMkLst>
          <pc:docMk/>
          <pc:sldMk cId="2898729799" sldId="291"/>
        </pc:sldMkLst>
        <pc:spChg chg="mod">
          <ac:chgData name="Corine Zoet-van den Hoorn" userId="0d28d2fe7d80bb69" providerId="LiveId" clId="{4FAADD3C-FC69-4E84-86AF-F1355584D3D6}" dt="2020-05-04T09:24:51.732" v="1666" actId="26606"/>
          <ac:spMkLst>
            <pc:docMk/>
            <pc:sldMk cId="2898729799" sldId="291"/>
            <ac:spMk id="2" creationId="{29516D79-BA71-4BDD-952D-07E94DF3BE95}"/>
          </ac:spMkLst>
        </pc:spChg>
        <pc:spChg chg="del">
          <ac:chgData name="Corine Zoet-van den Hoorn" userId="0d28d2fe7d80bb69" providerId="LiveId" clId="{4FAADD3C-FC69-4E84-86AF-F1355584D3D6}" dt="2020-05-04T09:12:32.115" v="1175"/>
          <ac:spMkLst>
            <pc:docMk/>
            <pc:sldMk cId="2898729799" sldId="291"/>
            <ac:spMk id="3" creationId="{EC7F7993-95B2-42FE-B813-3F460253BD13}"/>
          </ac:spMkLst>
        </pc:spChg>
        <pc:spChg chg="add">
          <ac:chgData name="Corine Zoet-van den Hoorn" userId="0d28d2fe7d80bb69" providerId="LiveId" clId="{4FAADD3C-FC69-4E84-86AF-F1355584D3D6}" dt="2020-05-04T09:24:51.732" v="1666" actId="26606"/>
          <ac:spMkLst>
            <pc:docMk/>
            <pc:sldMk cId="2898729799" sldId="291"/>
            <ac:spMk id="8" creationId="{C9FE4B06-2E2D-4B75-8A54-16E37E825BD4}"/>
          </ac:spMkLst>
        </pc:spChg>
        <pc:picChg chg="add mod">
          <ac:chgData name="Corine Zoet-van den Hoorn" userId="0d28d2fe7d80bb69" providerId="LiveId" clId="{4FAADD3C-FC69-4E84-86AF-F1355584D3D6}" dt="2020-05-04T09:24:51.732" v="1666" actId="26606"/>
          <ac:picMkLst>
            <pc:docMk/>
            <pc:sldMk cId="2898729799" sldId="291"/>
            <ac:picMk id="4" creationId="{F9254868-BA97-4BE0-8084-F3D18461DDA6}"/>
          </ac:picMkLst>
        </pc:picChg>
      </pc:sldChg>
      <pc:sldChg chg="addSp delSp modSp new mod setBg">
        <pc:chgData name="Corine Zoet-van den Hoorn" userId="0d28d2fe7d80bb69" providerId="LiveId" clId="{4FAADD3C-FC69-4E84-86AF-F1355584D3D6}" dt="2020-05-04T09:25:05.771" v="1667" actId="26606"/>
        <pc:sldMkLst>
          <pc:docMk/>
          <pc:sldMk cId="3777525957" sldId="292"/>
        </pc:sldMkLst>
        <pc:spChg chg="mod">
          <ac:chgData name="Corine Zoet-van den Hoorn" userId="0d28d2fe7d80bb69" providerId="LiveId" clId="{4FAADD3C-FC69-4E84-86AF-F1355584D3D6}" dt="2020-05-04T09:25:05.771" v="1667" actId="26606"/>
          <ac:spMkLst>
            <pc:docMk/>
            <pc:sldMk cId="3777525957" sldId="292"/>
            <ac:spMk id="2" creationId="{2FDD39BF-9152-48E2-96F4-CD62F131FE1A}"/>
          </ac:spMkLst>
        </pc:spChg>
        <pc:spChg chg="del">
          <ac:chgData name="Corine Zoet-van den Hoorn" userId="0d28d2fe7d80bb69" providerId="LiveId" clId="{4FAADD3C-FC69-4E84-86AF-F1355584D3D6}" dt="2020-05-04T09:13:16.168" v="1177"/>
          <ac:spMkLst>
            <pc:docMk/>
            <pc:sldMk cId="3777525957" sldId="292"/>
            <ac:spMk id="3" creationId="{6237E012-37B2-4A68-ADE9-34C4114982AF}"/>
          </ac:spMkLst>
        </pc:spChg>
        <pc:spChg chg="add">
          <ac:chgData name="Corine Zoet-van den Hoorn" userId="0d28d2fe7d80bb69" providerId="LiveId" clId="{4FAADD3C-FC69-4E84-86AF-F1355584D3D6}" dt="2020-05-04T09:25:05.771" v="1667" actId="26606"/>
          <ac:spMkLst>
            <pc:docMk/>
            <pc:sldMk cId="3777525957" sldId="292"/>
            <ac:spMk id="8" creationId="{F3AB1160-D01B-4B0B-8478-43C0359E07EB}"/>
          </ac:spMkLst>
        </pc:spChg>
        <pc:picChg chg="add mod">
          <ac:chgData name="Corine Zoet-van den Hoorn" userId="0d28d2fe7d80bb69" providerId="LiveId" clId="{4FAADD3C-FC69-4E84-86AF-F1355584D3D6}" dt="2020-05-04T09:25:05.771" v="1667" actId="26606"/>
          <ac:picMkLst>
            <pc:docMk/>
            <pc:sldMk cId="3777525957" sldId="292"/>
            <ac:picMk id="4" creationId="{11EEB7C5-7E72-4EDD-A047-B98C144809DC}"/>
          </ac:picMkLst>
        </pc:picChg>
      </pc:sldChg>
      <pc:sldChg chg="addSp delSp modSp new mod setBg">
        <pc:chgData name="Corine Zoet-van den Hoorn" userId="0d28d2fe7d80bb69" providerId="LiveId" clId="{4FAADD3C-FC69-4E84-86AF-F1355584D3D6}" dt="2020-05-04T09:33:14.097" v="1745" actId="1035"/>
        <pc:sldMkLst>
          <pc:docMk/>
          <pc:sldMk cId="842782158" sldId="293"/>
        </pc:sldMkLst>
        <pc:spChg chg="mod">
          <ac:chgData name="Corine Zoet-van den Hoorn" userId="0d28d2fe7d80bb69" providerId="LiveId" clId="{4FAADD3C-FC69-4E84-86AF-F1355584D3D6}" dt="2020-05-04T09:30:00.876" v="1732" actId="26606"/>
          <ac:spMkLst>
            <pc:docMk/>
            <pc:sldMk cId="842782158" sldId="293"/>
            <ac:spMk id="2" creationId="{851E30AE-D99E-4132-A37E-29A4EAD6AD4D}"/>
          </ac:spMkLst>
        </pc:spChg>
        <pc:spChg chg="del">
          <ac:chgData name="Corine Zoet-van den Hoorn" userId="0d28d2fe7d80bb69" providerId="LiveId" clId="{4FAADD3C-FC69-4E84-86AF-F1355584D3D6}" dt="2020-05-04T09:14:12.839" v="1179"/>
          <ac:spMkLst>
            <pc:docMk/>
            <pc:sldMk cId="842782158" sldId="293"/>
            <ac:spMk id="3" creationId="{A7866813-1010-4FB7-AF0F-04F1956B9DA7}"/>
          </ac:spMkLst>
        </pc:spChg>
        <pc:spChg chg="add">
          <ac:chgData name="Corine Zoet-van den Hoorn" userId="0d28d2fe7d80bb69" providerId="LiveId" clId="{4FAADD3C-FC69-4E84-86AF-F1355584D3D6}" dt="2020-05-04T09:30:00.876" v="1732" actId="26606"/>
          <ac:spMkLst>
            <pc:docMk/>
            <pc:sldMk cId="842782158" sldId="293"/>
            <ac:spMk id="6" creationId="{D39FF17E-9F11-4880-8B6E-CECB73BA1F70}"/>
          </ac:spMkLst>
        </pc:spChg>
        <pc:spChg chg="add del">
          <ac:chgData name="Corine Zoet-van den Hoorn" userId="0d28d2fe7d80bb69" providerId="LiveId" clId="{4FAADD3C-FC69-4E84-86AF-F1355584D3D6}" dt="2020-05-04T09:25:16.617" v="1669" actId="26606"/>
          <ac:spMkLst>
            <pc:docMk/>
            <pc:sldMk cId="842782158" sldId="293"/>
            <ac:spMk id="8" creationId="{87CFEE8A-50AB-4090-8416-4F019835FD12}"/>
          </ac:spMkLst>
        </pc:spChg>
        <pc:spChg chg="add del">
          <ac:chgData name="Corine Zoet-van den Hoorn" userId="0d28d2fe7d80bb69" providerId="LiveId" clId="{4FAADD3C-FC69-4E84-86AF-F1355584D3D6}" dt="2020-05-04T09:26:16.120" v="1675" actId="26606"/>
          <ac:spMkLst>
            <pc:docMk/>
            <pc:sldMk cId="842782158" sldId="293"/>
            <ac:spMk id="10" creationId="{3E05E492-A053-43A9-AC43-D4AE24C21B47}"/>
          </ac:spMkLst>
        </pc:spChg>
        <pc:picChg chg="add mod">
          <ac:chgData name="Corine Zoet-van den Hoorn" userId="0d28d2fe7d80bb69" providerId="LiveId" clId="{4FAADD3C-FC69-4E84-86AF-F1355584D3D6}" dt="2020-05-04T09:33:14.097" v="1745" actId="1035"/>
          <ac:picMkLst>
            <pc:docMk/>
            <pc:sldMk cId="842782158" sldId="293"/>
            <ac:picMk id="4" creationId="{DEB9851E-8118-4AC6-99F8-886C7EE014AB}"/>
          </ac:picMkLst>
        </pc:picChg>
      </pc:sldChg>
      <pc:sldChg chg="addSp delSp modSp new mod setBg">
        <pc:chgData name="Corine Zoet-van den Hoorn" userId="0d28d2fe7d80bb69" providerId="LiveId" clId="{4FAADD3C-FC69-4E84-86AF-F1355584D3D6}" dt="2020-05-04T09:27:09.217" v="1678" actId="26606"/>
        <pc:sldMkLst>
          <pc:docMk/>
          <pc:sldMk cId="3867139498" sldId="294"/>
        </pc:sldMkLst>
        <pc:spChg chg="mod">
          <ac:chgData name="Corine Zoet-van den Hoorn" userId="0d28d2fe7d80bb69" providerId="LiveId" clId="{4FAADD3C-FC69-4E84-86AF-F1355584D3D6}" dt="2020-05-04T09:27:09.217" v="1678" actId="26606"/>
          <ac:spMkLst>
            <pc:docMk/>
            <pc:sldMk cId="3867139498" sldId="294"/>
            <ac:spMk id="2" creationId="{863D154D-76B7-4643-89D8-E0477A7B7076}"/>
          </ac:spMkLst>
        </pc:spChg>
        <pc:spChg chg="del">
          <ac:chgData name="Corine Zoet-van den Hoorn" userId="0d28d2fe7d80bb69" providerId="LiveId" clId="{4FAADD3C-FC69-4E84-86AF-F1355584D3D6}" dt="2020-05-04T09:14:55.312" v="1181"/>
          <ac:spMkLst>
            <pc:docMk/>
            <pc:sldMk cId="3867139498" sldId="294"/>
            <ac:spMk id="3" creationId="{60C71008-2B6C-4044-B3DF-7491DD586ED7}"/>
          </ac:spMkLst>
        </pc:spChg>
        <pc:spChg chg="add">
          <ac:chgData name="Corine Zoet-van den Hoorn" userId="0d28d2fe7d80bb69" providerId="LiveId" clId="{4FAADD3C-FC69-4E84-86AF-F1355584D3D6}" dt="2020-05-04T09:27:09.217" v="1678" actId="26606"/>
          <ac:spMkLst>
            <pc:docMk/>
            <pc:sldMk cId="3867139498" sldId="294"/>
            <ac:spMk id="8" creationId="{B73A345F-60D8-4C9E-A517-02871A4AB731}"/>
          </ac:spMkLst>
        </pc:spChg>
        <pc:picChg chg="add mod">
          <ac:chgData name="Corine Zoet-van den Hoorn" userId="0d28d2fe7d80bb69" providerId="LiveId" clId="{4FAADD3C-FC69-4E84-86AF-F1355584D3D6}" dt="2020-05-04T09:27:09.217" v="1678" actId="26606"/>
          <ac:picMkLst>
            <pc:docMk/>
            <pc:sldMk cId="3867139498" sldId="294"/>
            <ac:picMk id="4" creationId="{D66E5A62-F196-4724-8D6C-BF659C69D00A}"/>
          </ac:picMkLst>
        </pc:picChg>
      </pc:sldChg>
      <pc:sldChg chg="addSp delSp modSp new mod setBg">
        <pc:chgData name="Corine Zoet-van den Hoorn" userId="0d28d2fe7d80bb69" providerId="LiveId" clId="{4FAADD3C-FC69-4E84-86AF-F1355584D3D6}" dt="2020-05-04T09:27:17.603" v="1679" actId="26606"/>
        <pc:sldMkLst>
          <pc:docMk/>
          <pc:sldMk cId="4236963524" sldId="295"/>
        </pc:sldMkLst>
        <pc:spChg chg="mod">
          <ac:chgData name="Corine Zoet-van den Hoorn" userId="0d28d2fe7d80bb69" providerId="LiveId" clId="{4FAADD3C-FC69-4E84-86AF-F1355584D3D6}" dt="2020-05-04T09:27:17.603" v="1679" actId="26606"/>
          <ac:spMkLst>
            <pc:docMk/>
            <pc:sldMk cId="4236963524" sldId="295"/>
            <ac:spMk id="2" creationId="{56F893AD-4E5A-4A7D-BD93-72F39BBE7B28}"/>
          </ac:spMkLst>
        </pc:spChg>
        <pc:spChg chg="del">
          <ac:chgData name="Corine Zoet-van den Hoorn" userId="0d28d2fe7d80bb69" providerId="LiveId" clId="{4FAADD3C-FC69-4E84-86AF-F1355584D3D6}" dt="2020-05-04T09:15:44.550" v="1183"/>
          <ac:spMkLst>
            <pc:docMk/>
            <pc:sldMk cId="4236963524" sldId="295"/>
            <ac:spMk id="3" creationId="{B4A75DE8-DB1D-4859-A8F8-B2FFFFC9B9DC}"/>
          </ac:spMkLst>
        </pc:spChg>
        <pc:spChg chg="add">
          <ac:chgData name="Corine Zoet-van den Hoorn" userId="0d28d2fe7d80bb69" providerId="LiveId" clId="{4FAADD3C-FC69-4E84-86AF-F1355584D3D6}" dt="2020-05-04T09:27:17.603" v="1679" actId="26606"/>
          <ac:spMkLst>
            <pc:docMk/>
            <pc:sldMk cId="4236963524" sldId="295"/>
            <ac:spMk id="8" creationId="{9BFB56D1-5DE5-45DA-8C70-B5CF36A1B12E}"/>
          </ac:spMkLst>
        </pc:spChg>
        <pc:picChg chg="add mod">
          <ac:chgData name="Corine Zoet-van den Hoorn" userId="0d28d2fe7d80bb69" providerId="LiveId" clId="{4FAADD3C-FC69-4E84-86AF-F1355584D3D6}" dt="2020-05-04T09:27:17.603" v="1679" actId="26606"/>
          <ac:picMkLst>
            <pc:docMk/>
            <pc:sldMk cId="4236963524" sldId="295"/>
            <ac:picMk id="4" creationId="{67C8E00F-58FD-471B-BA85-83631FEA2E3B}"/>
          </ac:picMkLst>
        </pc:picChg>
      </pc:sldChg>
      <pc:sldChg chg="addSp delSp modSp new mod setBg">
        <pc:chgData name="Corine Zoet-van den Hoorn" userId="0d28d2fe7d80bb69" providerId="LiveId" clId="{4FAADD3C-FC69-4E84-86AF-F1355584D3D6}" dt="2020-05-11T13:10:12.392" v="8468" actId="21"/>
        <pc:sldMkLst>
          <pc:docMk/>
          <pc:sldMk cId="944104540" sldId="296"/>
        </pc:sldMkLst>
        <pc:spChg chg="mod">
          <ac:chgData name="Corine Zoet-van den Hoorn" userId="0d28d2fe7d80bb69" providerId="LiveId" clId="{4FAADD3C-FC69-4E84-86AF-F1355584D3D6}" dt="2020-05-11T13:10:12.392" v="8468" actId="21"/>
          <ac:spMkLst>
            <pc:docMk/>
            <pc:sldMk cId="944104540" sldId="296"/>
            <ac:spMk id="2" creationId="{68321350-17DE-4192-B580-CE33D2286A22}"/>
          </ac:spMkLst>
        </pc:spChg>
        <pc:spChg chg="del">
          <ac:chgData name="Corine Zoet-van den Hoorn" userId="0d28d2fe7d80bb69" providerId="LiveId" clId="{4FAADD3C-FC69-4E84-86AF-F1355584D3D6}" dt="2020-05-04T09:16:23.775" v="1185"/>
          <ac:spMkLst>
            <pc:docMk/>
            <pc:sldMk cId="944104540" sldId="296"/>
            <ac:spMk id="3" creationId="{0771963F-9F82-448C-8948-F660DC3E8402}"/>
          </ac:spMkLst>
        </pc:spChg>
        <pc:spChg chg="add">
          <ac:chgData name="Corine Zoet-van den Hoorn" userId="0d28d2fe7d80bb69" providerId="LiveId" clId="{4FAADD3C-FC69-4E84-86AF-F1355584D3D6}" dt="2020-05-04T09:27:29.049" v="1680" actId="26606"/>
          <ac:spMkLst>
            <pc:docMk/>
            <pc:sldMk cId="944104540" sldId="296"/>
            <ac:spMk id="8" creationId="{F5DAEFB5-1D30-4D5B-990A-006ECE17DFE7}"/>
          </ac:spMkLst>
        </pc:spChg>
        <pc:picChg chg="add mod">
          <ac:chgData name="Corine Zoet-van den Hoorn" userId="0d28d2fe7d80bb69" providerId="LiveId" clId="{4FAADD3C-FC69-4E84-86AF-F1355584D3D6}" dt="2020-05-04T09:27:29.049" v="1680" actId="26606"/>
          <ac:picMkLst>
            <pc:docMk/>
            <pc:sldMk cId="944104540" sldId="296"/>
            <ac:picMk id="4" creationId="{EA43CB50-E5CA-4F27-8D67-EE21F94F2605}"/>
          </ac:picMkLst>
        </pc:picChg>
      </pc:sldChg>
      <pc:sldChg chg="addSp modSp new mod ord setBg modNotesTx">
        <pc:chgData name="Corine Zoet-van den Hoorn" userId="0d28d2fe7d80bb69" providerId="LiveId" clId="{4FAADD3C-FC69-4E84-86AF-F1355584D3D6}" dt="2020-05-11T13:49:18.341" v="8474" actId="27636"/>
        <pc:sldMkLst>
          <pc:docMk/>
          <pc:sldMk cId="982449244" sldId="297"/>
        </pc:sldMkLst>
        <pc:spChg chg="mod">
          <ac:chgData name="Corine Zoet-van den Hoorn" userId="0d28d2fe7d80bb69" providerId="LiveId" clId="{4FAADD3C-FC69-4E84-86AF-F1355584D3D6}" dt="2020-05-04T09:24:06.712" v="1664" actId="26606"/>
          <ac:spMkLst>
            <pc:docMk/>
            <pc:sldMk cId="982449244" sldId="297"/>
            <ac:spMk id="2" creationId="{D4B5A244-44C5-44D5-A37A-7C1DCBDAA544}"/>
          </ac:spMkLst>
        </pc:spChg>
        <pc:spChg chg="mod">
          <ac:chgData name="Corine Zoet-van den Hoorn" userId="0d28d2fe7d80bb69" providerId="LiveId" clId="{4FAADD3C-FC69-4E84-86AF-F1355584D3D6}" dt="2020-05-11T13:49:18.341" v="8474" actId="27636"/>
          <ac:spMkLst>
            <pc:docMk/>
            <pc:sldMk cId="982449244" sldId="297"/>
            <ac:spMk id="3" creationId="{0775FADF-6C99-4FEC-BA76-2367A21D16A4}"/>
          </ac:spMkLst>
        </pc:spChg>
        <pc:picChg chg="add mod">
          <ac:chgData name="Corine Zoet-van den Hoorn" userId="0d28d2fe7d80bb69" providerId="LiveId" clId="{4FAADD3C-FC69-4E84-86AF-F1355584D3D6}" dt="2020-05-04T09:24:06.712" v="1664" actId="26606"/>
          <ac:picMkLst>
            <pc:docMk/>
            <pc:sldMk cId="982449244" sldId="297"/>
            <ac:picMk id="4" creationId="{1E885F2C-786C-4F58-A126-C0D4A4488A1D}"/>
          </ac:picMkLst>
        </pc:picChg>
      </pc:sldChg>
      <pc:sldChg chg="modSp new mod">
        <pc:chgData name="Corine Zoet-van den Hoorn" userId="0d28d2fe7d80bb69" providerId="LiveId" clId="{4FAADD3C-FC69-4E84-86AF-F1355584D3D6}" dt="2020-05-06T14:24:47.531" v="7542" actId="20577"/>
        <pc:sldMkLst>
          <pc:docMk/>
          <pc:sldMk cId="2757663501" sldId="298"/>
        </pc:sldMkLst>
        <pc:spChg chg="mod">
          <ac:chgData name="Corine Zoet-van den Hoorn" userId="0d28d2fe7d80bb69" providerId="LiveId" clId="{4FAADD3C-FC69-4E84-86AF-F1355584D3D6}" dt="2020-05-06T14:23:54.450" v="7364" actId="20577"/>
          <ac:spMkLst>
            <pc:docMk/>
            <pc:sldMk cId="2757663501" sldId="298"/>
            <ac:spMk id="2" creationId="{C730A6BA-564B-4F13-BB13-74A161496A02}"/>
          </ac:spMkLst>
        </pc:spChg>
        <pc:spChg chg="mod">
          <ac:chgData name="Corine Zoet-van den Hoorn" userId="0d28d2fe7d80bb69" providerId="LiveId" clId="{4FAADD3C-FC69-4E84-86AF-F1355584D3D6}" dt="2020-05-06T14:24:47.531" v="7542" actId="20577"/>
          <ac:spMkLst>
            <pc:docMk/>
            <pc:sldMk cId="2757663501" sldId="298"/>
            <ac:spMk id="3" creationId="{70F3CA55-E1C4-4190-AD8B-1D34010675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3778D-AA0E-46C3-B0CD-1A08A886EA2E}" type="datetimeFigureOut">
              <a:rPr lang="nl-NL" smtClean="0"/>
              <a:t>15-5-2020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1E2D1-B414-47F3-96B4-12A3439DC555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480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Leerlingen welkom heten bij deze eerste les burgerschap.</a:t>
            </a:r>
          </a:p>
          <a:p>
            <a:r>
              <a:rPr lang="nl-NL" dirty="0"/>
              <a:t>Leerlingen gaan de komende 6 weken in vogelvlucht door een aantal onderwerpen van burgerschap.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0959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Om ervoor te zorgen dat iedereen in Nederland gelijk behandeld wordt, hebben wij in Nederland wetten. </a:t>
            </a:r>
          </a:p>
          <a:p>
            <a:r>
              <a:rPr lang="nl-NL" dirty="0"/>
              <a:t>In wetten staat wat wel mag en wat niet mag in Nederland.</a:t>
            </a:r>
          </a:p>
          <a:p>
            <a:r>
              <a:rPr lang="nl-NL" dirty="0"/>
              <a:t>Leg in de chat uit waarom wetten zorgen voor gelijkheid. </a:t>
            </a:r>
          </a:p>
          <a:p>
            <a:r>
              <a:rPr lang="nl-NL" dirty="0"/>
              <a:t>Je krijgt hier 5 minuten voor.</a:t>
            </a:r>
          </a:p>
          <a:p>
            <a:r>
              <a:rPr lang="nl-NL" dirty="0"/>
              <a:t>Haal uit de chat de juiste antwoorden, of leg de uitspraak uit. </a:t>
            </a:r>
          </a:p>
          <a:p>
            <a:r>
              <a:rPr lang="nl-NL" dirty="0"/>
              <a:t>We gaan nu kijken hoe een wet gemaakt wordt.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820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uit:  de leerlingen gaan de komende week de Wikiwijs Gelijkheid behandelen.</a:t>
            </a:r>
          </a:p>
          <a:p>
            <a:r>
              <a:rPr lang="nl-NL" dirty="0"/>
              <a:t>Neem stap voor stap de opdrachten door met de leerlingen op inhoud en wijze van uitvoering.</a:t>
            </a:r>
          </a:p>
          <a:p>
            <a:r>
              <a:rPr lang="nl-NL" dirty="0"/>
              <a:t>Leerlingen kunnen teksten en tabellen overnemen in Word en ingevulde teksten en tabellen mailen naar de docent.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7668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uit hoe en wanneer het huiswerk wordt verwacht.</a:t>
            </a:r>
          </a:p>
          <a:p>
            <a:r>
              <a:rPr lang="nl-NL" dirty="0"/>
              <a:t>Vertel wanneer de volgende online les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29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Leerlingen welkom heten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2351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elke leerling de mogelijkheid zijn of haar verhaal te doen, vragen te stellen. Kijk hoe de leerling erbij zit.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51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Al deze leerdoelen komen aan bod, als je alle opdrachten maakt.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850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Wijs een leerling aan om het bericht voor te lezen.</a:t>
            </a:r>
          </a:p>
          <a:p>
            <a:r>
              <a:rPr lang="nl-NL" dirty="0"/>
              <a:t>Stel de volgende vragen: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Wie hebben er hulp nodig volgens dit bericht? 2500 kinderen zonder familie in vluchtelingenkampen.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Wat is oproep aan het Kabinet? Een deel van de kinderen op te vangen. Solidair te zijn met Griekenland.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Leg in de chat uit wat jij denkt dat Solidair is.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Benadruk het juiste antwoord, of geef het juiste antwoord: voor elkaar opkomen.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9402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uit:  de leerlingen gaan de komende week de Wikiwijs Solidariteit behandelen.</a:t>
            </a:r>
          </a:p>
          <a:p>
            <a:r>
              <a:rPr lang="nl-NL" dirty="0"/>
              <a:t>Neem stap voor stap de opdrachten door met de leerlingen op inhoud en wijze van uitvoering.</a:t>
            </a:r>
          </a:p>
          <a:p>
            <a:r>
              <a:rPr lang="nl-NL" dirty="0"/>
              <a:t>Leerlingen kunnen teksten en tabellen overnemen in Word en ingevulde teksten en tabellen mailen naar de docent.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8442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uit hoe en wanneer het huiswerk wordt verwacht.</a:t>
            </a:r>
          </a:p>
          <a:p>
            <a:r>
              <a:rPr lang="nl-NL" dirty="0"/>
              <a:t>Vertel wanneer de volgende online les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7315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Leerlingen welkom heten.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119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Geef elke leerling de mogelijkheid zijn of haar verhaal te doen, vragen te stellen. Kijk hoe de leerling erbij zit.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4442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elke leerling de mogelijkheid zijn of haar verhaal te doen, vragen te stellen. Kijk hoe de leerling erbij zit.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57642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Al deze leerdoelen komen aan bod, als je alle opdrachten maakt.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737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uit:  de leerlingen gaan de komende week de Wikiwijs Digitaal samenleven behandelen.</a:t>
            </a:r>
          </a:p>
          <a:p>
            <a:r>
              <a:rPr lang="nl-NL" dirty="0"/>
              <a:t>Neem stap voor stap de opdrachten door met de leerlingen op inhoud en wijze van uitvoering.</a:t>
            </a:r>
          </a:p>
          <a:p>
            <a:r>
              <a:rPr lang="nl-NL" dirty="0"/>
              <a:t>Leerlingen kunnen teksten en tabellen overnemen in Word en ingevulde teksten en tabellen mailen naar de docent.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35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3337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Deze informatie heb je nodig om de opdracht Besluitvorming in Europa te kunnen maken.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36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33927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uit hoe en wanneer het huiswerk wordt verwacht.</a:t>
            </a:r>
          </a:p>
          <a:p>
            <a:r>
              <a:rPr lang="nl-NL" dirty="0"/>
              <a:t>Vertel wanneer de volgende online les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37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846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Leerlingen welkom heten.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38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02474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elke leerling de mogelijkheid zijn of haar verhaal te doen, vragen te stellen. Kijk hoe de leerling erbij zit.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40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7698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Al deze leerdoelen komen aan bod, als je alle opdrachten maakt.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41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87836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uit:  de leerlingen gaan de komende week de Wikiwijs Technologisch burgerschap behandelen</a:t>
            </a:r>
          </a:p>
          <a:p>
            <a:r>
              <a:rPr lang="nl-NL" dirty="0"/>
              <a:t>Neem stap voor stap de opdrachten door met de leerlingen op inhoud en wijze van uitvoering.</a:t>
            </a:r>
          </a:p>
          <a:p>
            <a:r>
              <a:rPr lang="nl-NL" dirty="0"/>
              <a:t>Leerlingen kunnen teksten en tabellen overnemen in Word en ingevulde teksten en tabellen mailen naar de docent.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42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2194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43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914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 deze leerdoelen komen aan bod, als je alle opdrachten maakt.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02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uit: Je ziet hier een uitspraak van de minister president Mark </a:t>
            </a:r>
            <a:r>
              <a:rPr lang="nl-NL" dirty="0" err="1"/>
              <a:t>Ruttte</a:t>
            </a:r>
            <a:r>
              <a:rPr lang="nl-NL" dirty="0"/>
              <a:t>, gedaan na een persconferentie over de nieuwe regels door de coronacrisis. </a:t>
            </a:r>
          </a:p>
          <a:p>
            <a:r>
              <a:rPr lang="nl-NL" dirty="0"/>
              <a:t>Leg uit dat je verwacht dat iedereen zijn of haar mening geeft. Meningen mogen niet iemand pijn doen, scheldwoorden bevatten, etc.</a:t>
            </a:r>
          </a:p>
          <a:p>
            <a:r>
              <a:rPr lang="nl-NL" dirty="0"/>
              <a:t>Ga een aantal meningen langs. Probeer een mening voor en een mening tegen, tegen elkaar uit te zetten. </a:t>
            </a:r>
          </a:p>
          <a:p>
            <a:r>
              <a:rPr lang="nl-NL" dirty="0"/>
              <a:t>Geef leerlingen zelf de beurt om iets uit te leggen. </a:t>
            </a:r>
          </a:p>
          <a:p>
            <a:r>
              <a:rPr lang="nl-NL" dirty="0"/>
              <a:t>Dit is een oefening om te kijken hoe een dialoog in een online omgeving kan werken en of deze vorm met deze klas mogelijk is.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946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uit:  de leerlingen gaan de komende weken elke week 1 Wikiwijs behandelen. Deze week is dat de Wikiwijs Vrijheid. </a:t>
            </a:r>
          </a:p>
          <a:p>
            <a:r>
              <a:rPr lang="nl-NL" dirty="0"/>
              <a:t>Neem stap voor stap de opdrachten door met de leerlingen op inhoud en wijze van uitvoering.</a:t>
            </a:r>
          </a:p>
          <a:p>
            <a:r>
              <a:rPr lang="nl-NL" dirty="0"/>
              <a:t>Leerlingen kunnen teksten en tabellen overnemen in Word en ingevulde teksten en tabellen mailen naar de docent. 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440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Leg uit hoe en wanneer het huiswerk wordt verwacht.</a:t>
            </a:r>
          </a:p>
          <a:p>
            <a:r>
              <a:rPr lang="nl-NL" dirty="0"/>
              <a:t>Vertel wanneer de volgende online les is.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857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Leerlingen welkom heten.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363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Geef elke leerling de mogelijkheid zijn of haar verhaal te doen, vragen te stellen. Kijk hoe de leerling erbij zit.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7307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Al deze leerdoelen komen aan bod, als je alle opdrachten maakt.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1E2D1-B414-47F3-96B4-12A3439DC55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483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160478/Burgerschap_Les_1__Vrijhei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1537/Burgerschap_les_2__Gelijkheid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1538/Burgerschap_les_3__Solidaritei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1540/Burgerschap_Les_4__Digitaal_samenleven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1545/Burgerschap_Les_5__Technologisch_burgerscha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1545/Burgerschap_Les_5__Technologisch_burgerschap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dlet.com/hno3/22za2845a0gfyni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n.wikiwijs.nl/160478/Burgerschap_Les_1__Vrijhei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C83EC-8256-4FC8-8A5E-DAD3EFBA6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Burgerschap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103A40-1244-4DF5-8479-DA5BF0255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Les 1 </a:t>
            </a:r>
          </a:p>
          <a:p>
            <a:r>
              <a:rPr lang="nl-NL" dirty="0"/>
              <a:t>Vrijheid</a:t>
            </a:r>
          </a:p>
        </p:txBody>
      </p:sp>
    </p:spTree>
    <p:extLst>
      <p:ext uri="{BB962C8B-B14F-4D97-AF65-F5344CB8AC3E}">
        <p14:creationId xmlns:p14="http://schemas.microsoft.com/office/powerpoint/2010/main" val="373931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5C48A-6418-4F5D-A0ED-01D8FA80E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 de herhaling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AF37547-4DC3-43A6-8C6D-5772C022E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Microfoon op mute i.v.m. achtergrondgeluiden. Zet je microfoon gerust aan bij vragen.</a:t>
            </a:r>
          </a:p>
          <a:p>
            <a:r>
              <a:rPr lang="nl-NL" dirty="0"/>
              <a:t>Bij het rondje: Hoe gaat het met je?  even je camera aan.</a:t>
            </a:r>
          </a:p>
          <a:p>
            <a:r>
              <a:rPr lang="nl-NL" dirty="0"/>
              <a:t>Bij niet aanwezig, of storend aanwezig: een berichtje naar de mentor.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61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B975-545D-4A71-8F1F-DC4DC3DD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vandaag?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EBC55-408C-4E45-AD1E-10341047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gaat het met je?</a:t>
            </a:r>
          </a:p>
          <a:p>
            <a:r>
              <a:rPr lang="nl-NL" dirty="0"/>
              <a:t>Leerdoelen deze week</a:t>
            </a:r>
          </a:p>
          <a:p>
            <a:r>
              <a:rPr lang="nl-NL" dirty="0"/>
              <a:t>Het maken van een wet</a:t>
            </a:r>
          </a:p>
          <a:p>
            <a:r>
              <a:rPr lang="nl-NL" dirty="0"/>
              <a:t>Opdrachten van deze week</a:t>
            </a:r>
          </a:p>
          <a:p>
            <a:r>
              <a:rPr lang="nl-NL" dirty="0"/>
              <a:t>Afspraken en de volgende les</a:t>
            </a:r>
          </a:p>
        </p:txBody>
      </p:sp>
    </p:spTree>
    <p:extLst>
      <p:ext uri="{BB962C8B-B14F-4D97-AF65-F5344CB8AC3E}">
        <p14:creationId xmlns:p14="http://schemas.microsoft.com/office/powerpoint/2010/main" val="1259341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50450-9823-4216-8D90-C1C1BDD1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nl-NL" sz="4000"/>
              <a:t>Hoe gaat het met je?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9FF4AEF-6B11-4604-9687-80F66E93C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1508764-E780-4010-B85D-C59A487E0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67" r="-2" b="5560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2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A413D-3CB4-4503-8C5D-03439249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5A0EA6-6DD7-4448-95B3-3EA9A369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284270"/>
            <a:ext cx="10178322" cy="5435029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Je leert aan de hand een dialoog in de chat hoe een wet zorgt voor gelijkheid.</a:t>
            </a:r>
          </a:p>
          <a:p>
            <a:r>
              <a:rPr lang="nl-NL" dirty="0">
                <a:solidFill>
                  <a:schemeClr val="tx1"/>
                </a:solidFill>
              </a:rPr>
              <a:t> Je kent de 6 stappen van een wet  in Nederland gemaakt wordt. </a:t>
            </a:r>
          </a:p>
          <a:p>
            <a:r>
              <a:rPr lang="nl-NL" dirty="0">
                <a:solidFill>
                  <a:schemeClr val="tx1"/>
                </a:solidFill>
              </a:rPr>
              <a:t>Je denkt aan de hand van een stelling na over gelijkheid.</a:t>
            </a:r>
          </a:p>
          <a:p>
            <a:r>
              <a:rPr lang="nl-NL" dirty="0">
                <a:solidFill>
                  <a:schemeClr val="tx1"/>
                </a:solidFill>
              </a:rPr>
              <a:t>Je laat je eigen mening over gelijkheid lezen, zien of horen.</a:t>
            </a:r>
          </a:p>
          <a:p>
            <a:r>
              <a:rPr lang="nl-NL" dirty="0">
                <a:solidFill>
                  <a:schemeClr val="tx1"/>
                </a:solidFill>
              </a:rPr>
              <a:t>Je leest, ziet of hoort hoe een ander denkt over gelijkheid.</a:t>
            </a:r>
          </a:p>
          <a:p>
            <a:r>
              <a:rPr lang="nl-NL" dirty="0">
                <a:solidFill>
                  <a:schemeClr val="tx1"/>
                </a:solidFill>
              </a:rPr>
              <a:t>Je weet wat er in (hoofdstuk 1 van) de grondwet staat. </a:t>
            </a:r>
          </a:p>
          <a:p>
            <a:r>
              <a:rPr lang="nl-NL" dirty="0">
                <a:solidFill>
                  <a:schemeClr val="tx1"/>
                </a:solidFill>
              </a:rPr>
              <a:t>Je kunt uitleggen hoe de grondwet zorgt voor gelijkheid in Nederland. </a:t>
            </a:r>
          </a:p>
          <a:p>
            <a:r>
              <a:rPr lang="nl-NL" dirty="0">
                <a:solidFill>
                  <a:schemeClr val="tx1"/>
                </a:solidFill>
              </a:rPr>
              <a:t>Je weet waar klassieke- en sociale grondrechten over gaan.</a:t>
            </a:r>
          </a:p>
          <a:p>
            <a:r>
              <a:rPr lang="nl-NL" dirty="0">
                <a:solidFill>
                  <a:schemeClr val="tx1"/>
                </a:solidFill>
              </a:rPr>
              <a:t>Je kunt de rol van de overheid bij de grondrechten uitleggen.</a:t>
            </a:r>
          </a:p>
          <a:p>
            <a:r>
              <a:rPr lang="nl-NL" dirty="0">
                <a:solidFill>
                  <a:schemeClr val="tx1"/>
                </a:solidFill>
              </a:rPr>
              <a:t>Je kunt grondrechten herkennen.</a:t>
            </a:r>
          </a:p>
          <a:p>
            <a:r>
              <a:rPr lang="nl-NL" dirty="0">
                <a:solidFill>
                  <a:schemeClr val="tx1"/>
                </a:solidFill>
              </a:rPr>
              <a:t>Je weet dat grondrechten met elkaar kunnen botsen. </a:t>
            </a:r>
          </a:p>
          <a:p>
            <a:r>
              <a:rPr lang="nl-NL" dirty="0">
                <a:solidFill>
                  <a:schemeClr val="tx1"/>
                </a:solidFill>
              </a:rPr>
              <a:t>Je weet dat een rechter onafhankelijk is van de regering van Nederland.</a:t>
            </a:r>
          </a:p>
        </p:txBody>
      </p:sp>
    </p:spTree>
    <p:extLst>
      <p:ext uri="{BB962C8B-B14F-4D97-AF65-F5344CB8AC3E}">
        <p14:creationId xmlns:p14="http://schemas.microsoft.com/office/powerpoint/2010/main" val="612192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ED665B-780D-49E9-89E5-7D9D8FE69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4234721" cy="1640894"/>
          </a:xfrm>
        </p:spPr>
        <p:txBody>
          <a:bodyPr anchor="t">
            <a:normAutofit/>
          </a:bodyPr>
          <a:lstStyle/>
          <a:p>
            <a:r>
              <a:rPr lang="nl-NL" sz="4000" dirty="0"/>
              <a:t>Het maken van een wet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FE74DE5-164D-466A-8273-DA11F1FFA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 lnSpcReduction="10000"/>
          </a:bodyPr>
          <a:lstStyle/>
          <a:p>
            <a:r>
              <a:rPr lang="nl-NL" dirty="0"/>
              <a:t>Om ervoor te zorgen dat iedereen in Nederland gelijk behandeld wordt, hebben wij in Nederland wetten. </a:t>
            </a:r>
          </a:p>
          <a:p>
            <a:r>
              <a:rPr lang="nl-NL" dirty="0"/>
              <a:t>Rechten (wat mag) en Plichten (wat niet mag) in Nederland. </a:t>
            </a:r>
          </a:p>
          <a:p>
            <a:r>
              <a:rPr lang="nl-NL" dirty="0"/>
              <a:t>Het maken van een wet start met het plaatje hiernaast: Er is een probleem.</a:t>
            </a:r>
          </a:p>
          <a:p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EFF0E62-B03F-426A-899D-6610A94CBC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1" r="25427" b="1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48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16D79-BA71-4BDD-952D-07E94DF3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endParaRPr lang="nl-NL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9FE4B06-2E2D-4B75-8A54-16E37E825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9254868-BA97-4BE0-8084-F3D18461DD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58" b="-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2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D39BF-9152-48E2-96F4-CD62F131F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endParaRPr lang="nl-NL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AB1160-D01B-4B0B-8478-43C0359E0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11EEB7C5-7E72-4EDD-A047-B98C144809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7" r="24944" b="-1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25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E30AE-D99E-4132-A37E-29A4EAD6A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endParaRPr lang="nl-NL" sz="440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39FF17E-9F11-4880-8B6E-CECB73BA1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EB9851E-8118-4AC6-99F8-886C7EE01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480" y="645105"/>
            <a:ext cx="5994401" cy="559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82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D154D-76B7-4643-89D8-E0477A7B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endParaRPr lang="nl-NL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73A345F-60D8-4C9E-A517-02871A4AB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66E5A62-F196-4724-8D6C-BF659C69D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925" b="1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39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F893AD-4E5A-4A7D-BD93-72F39BBE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endParaRPr lang="nl-NL" sz="4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FB56D1-5DE5-45DA-8C70-B5CF36A1B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7C8E00F-58FD-471B-BA85-83631FEA2E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58" b="-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96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705A9C-E8CA-4D34-8737-EE83A72E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werkt deze online les?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595CB0-6381-4504-A426-3C4DB5B6F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 praten niet door elkaar heen. Zet het liefst je microfoon op mute.</a:t>
            </a:r>
          </a:p>
          <a:p>
            <a:r>
              <a:rPr lang="nl-NL" dirty="0"/>
              <a:t>Stel gerust vragen, zet dan je microfoon aan.</a:t>
            </a:r>
          </a:p>
          <a:p>
            <a:r>
              <a:rPr lang="nl-NL" dirty="0"/>
              <a:t>Je laat straks even je gezicht zien op camera, daarna mag je camera uit (als je dat wilt).</a:t>
            </a:r>
          </a:p>
          <a:p>
            <a:r>
              <a:rPr lang="nl-NL" dirty="0"/>
              <a:t>Deze les duur maximaal 30 minuten.</a:t>
            </a:r>
          </a:p>
          <a:p>
            <a:r>
              <a:rPr lang="nl-NL" dirty="0"/>
              <a:t>In deze les krijg je kort uitleg over de opdrachten die je de komende week zelfstandig gaat maken. </a:t>
            </a:r>
          </a:p>
          <a:p>
            <a:r>
              <a:rPr lang="nl-NL" dirty="0">
                <a:solidFill>
                  <a:schemeClr val="tx1"/>
                </a:solidFill>
              </a:rPr>
              <a:t>Open alvast de Wikiwijs: </a:t>
            </a:r>
            <a:r>
              <a:rPr lang="nl-NL" dirty="0">
                <a:solidFill>
                  <a:schemeClr val="tx1"/>
                </a:solidFill>
                <a:hlinkClick r:id="rId2"/>
              </a:rPr>
              <a:t>https://maken.wikiwijs.nl/160478/Burgerschap_Les_1__Vrijheid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919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21350-17DE-4192-B580-CE33D2286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endParaRPr lang="nl-NL" sz="13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5DAEFB5-1D30-4D5B-990A-006ECE17D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A43CB50-E5CA-4F27-8D67-EE21F94F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458" b="-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04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0AA6B-8E51-43C4-8ACA-F33FE719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opdrachten van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60871-1A4E-4C53-BB0C-516AB836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Open de Wikiwijs: </a:t>
            </a:r>
            <a:r>
              <a:rPr lang="nl-NL" dirty="0">
                <a:solidFill>
                  <a:schemeClr val="tx1"/>
                </a:solidFill>
                <a:hlinkClick r:id="rId3"/>
              </a:rPr>
              <a:t>https://maken.wikiwijs.nl/161537/Burgerschap_les_2__Gelijkheid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r>
              <a:rPr lang="nl-NL" dirty="0"/>
              <a:t>Opdracht Gelijkheid</a:t>
            </a:r>
          </a:p>
          <a:p>
            <a:r>
              <a:rPr lang="nl-NL" dirty="0"/>
              <a:t>Opdracht Kijken naar gelijkheid</a:t>
            </a:r>
          </a:p>
          <a:p>
            <a:r>
              <a:rPr lang="nl-NL" dirty="0"/>
              <a:t>Opdracht Grondrechten</a:t>
            </a:r>
          </a:p>
          <a:p>
            <a:r>
              <a:rPr lang="nl-NL" dirty="0"/>
              <a:t>Opdracht zoekplaat Grondrechten</a:t>
            </a:r>
          </a:p>
          <a:p>
            <a:r>
              <a:rPr lang="nl-NL" dirty="0"/>
              <a:t>Opdracht Botsende grondrechten</a:t>
            </a:r>
          </a:p>
          <a:p>
            <a:r>
              <a:rPr lang="nl-NL" dirty="0"/>
              <a:t>Opdracht Zorgen voor gelijkheid</a:t>
            </a:r>
          </a:p>
        </p:txBody>
      </p:sp>
    </p:spTree>
    <p:extLst>
      <p:ext uri="{BB962C8B-B14F-4D97-AF65-F5344CB8AC3E}">
        <p14:creationId xmlns:p14="http://schemas.microsoft.com/office/powerpoint/2010/main" val="66622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75FEA-FD01-4E8F-998D-979F0CC2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en de 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BD93B3-3527-4B11-98FF-D825A5EF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563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C83EC-8256-4FC8-8A5E-DAD3EFBA6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Burgerschap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103A40-1244-4DF5-8479-DA5BF0255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Les 3 </a:t>
            </a:r>
          </a:p>
          <a:p>
            <a:r>
              <a:rPr lang="nl-NL" dirty="0"/>
              <a:t>Solidariteit</a:t>
            </a:r>
          </a:p>
        </p:txBody>
      </p:sp>
    </p:spTree>
    <p:extLst>
      <p:ext uri="{BB962C8B-B14F-4D97-AF65-F5344CB8AC3E}">
        <p14:creationId xmlns:p14="http://schemas.microsoft.com/office/powerpoint/2010/main" val="636882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B975-545D-4A71-8F1F-DC4DC3DD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nl-NL" sz="3700"/>
              <a:t>Wat gaan we doen vandaag?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EBC55-408C-4E45-AD1E-103410476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4156784" cy="3940844"/>
          </a:xfrm>
        </p:spPr>
        <p:txBody>
          <a:bodyPr>
            <a:normAutofit/>
          </a:bodyPr>
          <a:lstStyle/>
          <a:p>
            <a:r>
              <a:rPr lang="nl-NL" dirty="0"/>
              <a:t>Hoe gaat het met je?</a:t>
            </a:r>
          </a:p>
          <a:p>
            <a:r>
              <a:rPr lang="nl-NL" dirty="0"/>
              <a:t>Leerdoelen deze week</a:t>
            </a:r>
          </a:p>
          <a:p>
            <a:r>
              <a:rPr lang="nl-NL" dirty="0"/>
              <a:t>Oproep aan het kabinet</a:t>
            </a:r>
          </a:p>
          <a:p>
            <a:r>
              <a:rPr lang="nl-NL" dirty="0"/>
              <a:t>Opdrachten van deze week</a:t>
            </a:r>
          </a:p>
          <a:p>
            <a:r>
              <a:rPr lang="nl-NL" dirty="0"/>
              <a:t>Afspraken en de volgende les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39691DA-836D-4455-9CF9-26D4FAEF8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463" y="645107"/>
            <a:ext cx="5737483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38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50450-9823-4216-8D90-C1C1BDD1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nl-NL" sz="4000"/>
              <a:t>Hoe gaat het met je?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D9190B-EB68-4FA7-93A7-456CA5B3C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r>
              <a:rPr lang="en-US" dirty="0"/>
              <a:t>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weer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rondje</a:t>
            </a:r>
            <a:r>
              <a:rPr lang="en-US" dirty="0"/>
              <a:t> met de camera </a:t>
            </a:r>
            <a:r>
              <a:rPr lang="en-US" dirty="0" err="1"/>
              <a:t>aan</a:t>
            </a:r>
            <a:r>
              <a:rPr lang="en-US" dirty="0"/>
              <a:t>.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AA89C27-8808-4F9A-8138-B6EBF65AC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472" y="983990"/>
            <a:ext cx="5995465" cy="49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55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A413D-3CB4-4503-8C5D-03439249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5A0EA6-6DD7-4448-95B3-3EA9A369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3593591"/>
          </a:xfrm>
        </p:spPr>
        <p:txBody>
          <a:bodyPr>
            <a:normAutofit lnSpcReduction="10000"/>
          </a:bodyPr>
          <a:lstStyle/>
          <a:p>
            <a:pPr lvl="0"/>
            <a:r>
              <a:rPr lang="nl-NL" dirty="0"/>
              <a:t>Je kunt het begrip solidariteit uitleggen. </a:t>
            </a:r>
          </a:p>
          <a:p>
            <a:pPr lvl="0"/>
            <a:r>
              <a:rPr lang="nl-NL" dirty="0"/>
              <a:t>Je denkt aan de hand van een opdracht na over solidariteit.</a:t>
            </a:r>
          </a:p>
          <a:p>
            <a:pPr lvl="0"/>
            <a:r>
              <a:rPr lang="nl-NL" dirty="0"/>
              <a:t>Je laat je eigen mening over solidariteit lezen, zien of horen.</a:t>
            </a:r>
          </a:p>
          <a:p>
            <a:pPr lvl="0"/>
            <a:r>
              <a:rPr lang="nl-NL" dirty="0"/>
              <a:t>Je leest, ziet of hoort hoe een ander denkt over solidariteit.</a:t>
            </a:r>
          </a:p>
          <a:p>
            <a:pPr lvl="0"/>
            <a:r>
              <a:rPr lang="nl-NL" dirty="0"/>
              <a:t>Je kunt uitleggen waardoor we ook voor mensen ergens anders op wereld kunnen opkomen. </a:t>
            </a:r>
          </a:p>
          <a:p>
            <a:pPr lvl="0"/>
            <a:r>
              <a:rPr lang="nl-NL" dirty="0"/>
              <a:t>Je kent de begrippen mensen-en kinderrechten.</a:t>
            </a:r>
          </a:p>
          <a:p>
            <a:pPr lvl="0"/>
            <a:r>
              <a:rPr lang="nl-NL" dirty="0"/>
              <a:t>Je kunt aan de hand van een opdracht 5 kinderrechten opschrijven.</a:t>
            </a:r>
          </a:p>
          <a:p>
            <a:pPr lvl="0"/>
            <a:r>
              <a:rPr lang="nl-NL" dirty="0"/>
              <a:t>Je weet dat (en hoe) je invloed kunt uitoefenen op de politiek.</a:t>
            </a:r>
          </a:p>
          <a:p>
            <a:pPr lvl="0"/>
            <a:r>
              <a:rPr lang="nl-NL" dirty="0"/>
              <a:t>Je gaat aan de hand van een opdracht oefenen met protesteren. 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333672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F14E37-C3BA-48FE-8F5B-34A5A9E0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endParaRPr lang="nl-NL" sz="4000" dirty="0"/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CA484BA7-5E79-40D1-8EC8-3197AFE8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5A90D01-755C-47AB-A414-225D4EA9C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0"/>
            <a:ext cx="10989689" cy="58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31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0AA6B-8E51-43C4-8ACA-F33FE719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opdrachten van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60871-1A4E-4C53-BB0C-516AB836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Open de Wikiwijs: </a:t>
            </a:r>
            <a:r>
              <a:rPr lang="nl-NL" dirty="0">
                <a:solidFill>
                  <a:schemeClr val="tx1"/>
                </a:solidFill>
                <a:hlinkClick r:id="rId3"/>
              </a:rPr>
              <a:t>https://maken.wikiwijs.nl/161538/Burgerschap_les_3__Solidariteit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r>
              <a:rPr lang="nl-NL" dirty="0"/>
              <a:t>Opdracht Solidariteit</a:t>
            </a:r>
          </a:p>
          <a:p>
            <a:r>
              <a:rPr lang="nl-NL" dirty="0"/>
              <a:t>Opdracht kijken naar Solidariteit</a:t>
            </a:r>
          </a:p>
          <a:p>
            <a:r>
              <a:rPr lang="nl-NL" dirty="0"/>
              <a:t>Opdracht Mensenrechten en kinderrechten</a:t>
            </a:r>
          </a:p>
          <a:p>
            <a:r>
              <a:rPr lang="nl-NL" dirty="0"/>
              <a:t>Opdracht Protesteren kun je leren</a:t>
            </a:r>
          </a:p>
        </p:txBody>
      </p:sp>
    </p:spTree>
    <p:extLst>
      <p:ext uri="{BB962C8B-B14F-4D97-AF65-F5344CB8AC3E}">
        <p14:creationId xmlns:p14="http://schemas.microsoft.com/office/powerpoint/2010/main" val="17794907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75FEA-FD01-4E8F-998D-979F0CC2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en de 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BD93B3-3527-4B11-98FF-D825A5EF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6253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B975-545D-4A71-8F1F-DC4DC3DD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vandaag?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EBC55-408C-4E45-AD1E-10341047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gaat het met je?</a:t>
            </a:r>
          </a:p>
          <a:p>
            <a:r>
              <a:rPr lang="nl-NL" dirty="0"/>
              <a:t>Leerdoelen deze week</a:t>
            </a:r>
          </a:p>
          <a:p>
            <a:r>
              <a:rPr lang="nl-NL" dirty="0"/>
              <a:t>In gesprek met elkaar.</a:t>
            </a:r>
          </a:p>
          <a:p>
            <a:r>
              <a:rPr lang="nl-NL" dirty="0"/>
              <a:t>Opdrachten van deze week</a:t>
            </a:r>
          </a:p>
          <a:p>
            <a:r>
              <a:rPr lang="nl-NL" dirty="0"/>
              <a:t>Afspraken en de volgende les</a:t>
            </a:r>
          </a:p>
        </p:txBody>
      </p:sp>
    </p:spTree>
    <p:extLst>
      <p:ext uri="{BB962C8B-B14F-4D97-AF65-F5344CB8AC3E}">
        <p14:creationId xmlns:p14="http://schemas.microsoft.com/office/powerpoint/2010/main" val="3204395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C83EC-8256-4FC8-8A5E-DAD3EFBA6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Burgerschap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103A40-1244-4DF5-8479-DA5BF0255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Les 4</a:t>
            </a:r>
          </a:p>
          <a:p>
            <a:r>
              <a:rPr lang="nl-NL" dirty="0"/>
              <a:t>Digitaal samenleven</a:t>
            </a:r>
          </a:p>
        </p:txBody>
      </p:sp>
    </p:spTree>
    <p:extLst>
      <p:ext uri="{BB962C8B-B14F-4D97-AF65-F5344CB8AC3E}">
        <p14:creationId xmlns:p14="http://schemas.microsoft.com/office/powerpoint/2010/main" val="4292877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B975-545D-4A71-8F1F-DC4DC3DD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vandaag?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EBC55-408C-4E45-AD1E-10341047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gaat het met je?</a:t>
            </a:r>
          </a:p>
          <a:p>
            <a:r>
              <a:rPr lang="nl-NL" dirty="0"/>
              <a:t>Leerdoelen deze week</a:t>
            </a:r>
          </a:p>
          <a:p>
            <a:r>
              <a:rPr lang="nl-NL" dirty="0"/>
              <a:t>Presenteren</a:t>
            </a:r>
          </a:p>
          <a:p>
            <a:r>
              <a:rPr lang="nl-NL" dirty="0"/>
              <a:t>Opdrachten van deze week</a:t>
            </a:r>
          </a:p>
          <a:p>
            <a:r>
              <a:rPr lang="nl-NL" dirty="0"/>
              <a:t>Afspraken en de volgende les</a:t>
            </a:r>
          </a:p>
        </p:txBody>
      </p:sp>
    </p:spTree>
    <p:extLst>
      <p:ext uri="{BB962C8B-B14F-4D97-AF65-F5344CB8AC3E}">
        <p14:creationId xmlns:p14="http://schemas.microsoft.com/office/powerpoint/2010/main" val="1304915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D6A3CA2-2B9E-484B-BE07-9A6F4EB54C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26" r="12605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5D0CF218-804B-46B7-8D12-741D899E5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D50450-9823-4216-8D90-C1C1BDD1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nl-NL" dirty="0"/>
              <a:t>Hoe gaat het met je?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FCA438-C13E-4ED2-A4C4-BC1C38A0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24E9DA-6847-46EA-9794-2A9C3184E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031999"/>
            <a:ext cx="6804149" cy="48260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Hoe zit je er vandaag bij? </a:t>
            </a:r>
          </a:p>
          <a:p>
            <a:pPr marL="0" indent="0">
              <a:buNone/>
            </a:pPr>
            <a:r>
              <a:rPr lang="nl-NL" dirty="0"/>
              <a:t>Hoe gaat het met je in het algemeen? </a:t>
            </a:r>
          </a:p>
          <a:p>
            <a:pPr marL="0" indent="0">
              <a:buNone/>
            </a:pPr>
            <a:r>
              <a:rPr lang="nl-NL" dirty="0"/>
              <a:t>Dit kan gaan over thuis of school. Je mag je antwoord uitleggen, maar het hoeft niet.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Rood: 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Ik zit er niet lekker bij, want …</a:t>
            </a:r>
          </a:p>
          <a:p>
            <a:pPr marL="0" indent="0">
              <a:buNone/>
            </a:pPr>
            <a:r>
              <a:rPr lang="nl-NL" dirty="0">
                <a:solidFill>
                  <a:srgbClr val="FFC000"/>
                </a:solidFill>
              </a:rPr>
              <a:t>Oranje: </a:t>
            </a:r>
          </a:p>
          <a:p>
            <a:pPr marL="0" indent="0">
              <a:buNone/>
            </a:pPr>
            <a:r>
              <a:rPr lang="nl-NL" dirty="0">
                <a:solidFill>
                  <a:srgbClr val="FFC000"/>
                </a:solidFill>
              </a:rPr>
              <a:t>ik zit er redelijk bij, want …</a:t>
            </a:r>
          </a:p>
          <a:p>
            <a:pPr marL="0" indent="0">
              <a:buNone/>
            </a:pPr>
            <a:r>
              <a:rPr lang="nl-NL" dirty="0">
                <a:solidFill>
                  <a:srgbClr val="92D050"/>
                </a:solidFill>
              </a:rPr>
              <a:t>Groen: </a:t>
            </a:r>
          </a:p>
          <a:p>
            <a:pPr marL="0" indent="0">
              <a:buNone/>
            </a:pPr>
            <a:r>
              <a:rPr lang="nl-NL" dirty="0">
                <a:solidFill>
                  <a:srgbClr val="92D050"/>
                </a:solidFill>
              </a:rPr>
              <a:t>Ik zit er goed bij, want 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477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A413D-3CB4-4503-8C5D-03439249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5A0EA6-6DD7-4448-95B3-3EA9A369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Je kunt het begrip nepnieuws uitleggen.</a:t>
            </a:r>
          </a:p>
          <a:p>
            <a:pPr lvl="0"/>
            <a:r>
              <a:rPr lang="nl-NL" dirty="0"/>
              <a:t>Je kunt aan de hand van een opdracht uitleggen of een artikel waarschijnlijk wel of geen nepnieuws is.  </a:t>
            </a:r>
          </a:p>
          <a:p>
            <a:pPr lvl="0"/>
            <a:r>
              <a:rPr lang="nl-NL" dirty="0"/>
              <a:t>Je kunt uitleggen waarom wij nepnieuws toch vaak geloven.</a:t>
            </a:r>
          </a:p>
          <a:p>
            <a:pPr lvl="0"/>
            <a:r>
              <a:rPr lang="nl-NL" dirty="0"/>
              <a:t>Je kunt uitleggen waarom nepnieuws gevaarlijk kan zijn.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2795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30A6BA-564B-4F13-BB13-74A161496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F3CA55-E1C4-4190-AD8B-1D3401067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Alle tweetallen presenteren digitaal aan de hand van de vragen uit de opdracht hun Protestbord of Burgerinitiatief. </a:t>
            </a:r>
          </a:p>
        </p:txBody>
      </p:sp>
    </p:spTree>
    <p:extLst>
      <p:ext uri="{BB962C8B-B14F-4D97-AF65-F5344CB8AC3E}">
        <p14:creationId xmlns:p14="http://schemas.microsoft.com/office/powerpoint/2010/main" val="2757663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0AA6B-8E51-43C4-8ACA-F33FE719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opdrachten van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60871-1A4E-4C53-BB0C-516AB836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Open de Wikiwijs: </a:t>
            </a:r>
            <a:r>
              <a:rPr lang="nl-NL" dirty="0">
                <a:solidFill>
                  <a:schemeClr val="tx1"/>
                </a:solidFill>
                <a:hlinkClick r:id="rId3"/>
              </a:rPr>
              <a:t>https://maken.wikiwijs.nl/161540/Burgerschap_Les_4__Digitaal_samenleven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r>
              <a:rPr lang="nl-NL" dirty="0"/>
              <a:t>Opdracht nepnieuws</a:t>
            </a:r>
          </a:p>
          <a:p>
            <a:r>
              <a:rPr lang="nl-NL" dirty="0"/>
              <a:t>Opdracht besluitvorming in Europa</a:t>
            </a:r>
          </a:p>
        </p:txBody>
      </p:sp>
    </p:spTree>
    <p:extLst>
      <p:ext uri="{BB962C8B-B14F-4D97-AF65-F5344CB8AC3E}">
        <p14:creationId xmlns:p14="http://schemas.microsoft.com/office/powerpoint/2010/main" val="38706312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5A244-44C5-44D5-A37A-7C1DCBDA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nl-NL" dirty="0"/>
              <a:t>Van probleem naar oplossing in de Europese unie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75FADF-6C99-4FEC-BA76-2367A21D1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984274" cy="359359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Er is een probleem.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De Europese commissie verzint een oplossing.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De raad van ministers vindt het goed.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Het Europees parlement past het eventueel aan en vindt het goed.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Het plan is goedgekeurd.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Onze regering zorgt dat het plan in Nederland uitgevoerd wordt.</a:t>
            </a:r>
          </a:p>
          <a:p>
            <a:pPr>
              <a:lnSpc>
                <a:spcPct val="100000"/>
              </a:lnSpc>
            </a:pPr>
            <a:r>
              <a:rPr lang="nl-NL" dirty="0">
                <a:solidFill>
                  <a:srgbClr val="000000"/>
                </a:solidFill>
              </a:rPr>
              <a:t>Het probleem is opgelost.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E885F2C-786C-4F58-A126-C0D4A448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992" y="2871315"/>
            <a:ext cx="3902582" cy="244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449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75FEA-FD01-4E8F-998D-979F0CC2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en de 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BD93B3-3527-4B11-98FF-D825A5EF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Maak alvast de opdracht Technologische ontwikkelingen, Jouw verhaal in de Wikiwijs: </a:t>
            </a:r>
            <a:r>
              <a:rPr lang="nl-NL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https://maken.wikiwijs.nl/161545/Burgerschap_Les_5__Technologisch_burgerschap</a:t>
            </a:r>
            <a:r>
              <a:rPr lang="nl-NL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19985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C83EC-8256-4FC8-8A5E-DAD3EFBA6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Burgerschap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103A40-1244-4DF5-8479-DA5BF0255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Les 5</a:t>
            </a:r>
          </a:p>
          <a:p>
            <a:r>
              <a:rPr lang="nl-NL" dirty="0"/>
              <a:t>Technologische ontwikkelingen</a:t>
            </a:r>
          </a:p>
        </p:txBody>
      </p:sp>
    </p:spTree>
    <p:extLst>
      <p:ext uri="{BB962C8B-B14F-4D97-AF65-F5344CB8AC3E}">
        <p14:creationId xmlns:p14="http://schemas.microsoft.com/office/powerpoint/2010/main" val="459543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5DB975-545D-4A71-8F1F-DC4DC3DD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vandaag?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9EBC55-408C-4E45-AD1E-10341047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Hoe gaat het met je?</a:t>
            </a:r>
          </a:p>
          <a:p>
            <a:r>
              <a:rPr lang="nl-NL" dirty="0"/>
              <a:t>Leerdoelen deze week</a:t>
            </a:r>
          </a:p>
          <a:p>
            <a:r>
              <a:rPr lang="nl-NL" dirty="0"/>
              <a:t>Opdracht Jouw verhaal nabespreken</a:t>
            </a:r>
          </a:p>
          <a:p>
            <a:r>
              <a:rPr lang="nl-NL" dirty="0"/>
              <a:t>Opdracht Het verhaal van een ander iemand anders gezamenlijk maken</a:t>
            </a:r>
          </a:p>
          <a:p>
            <a:r>
              <a:rPr lang="nl-NL" dirty="0"/>
              <a:t>Evaluatie en reflectie</a:t>
            </a:r>
          </a:p>
        </p:txBody>
      </p:sp>
    </p:spTree>
    <p:extLst>
      <p:ext uri="{BB962C8B-B14F-4D97-AF65-F5344CB8AC3E}">
        <p14:creationId xmlns:p14="http://schemas.microsoft.com/office/powerpoint/2010/main" val="200807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50450-9823-4216-8D90-C1C1BDD1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gaat het met je?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9E3523-A137-43AE-8DBC-600D739F03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Teken hoe jij je voelt op dit moment (dit kan een emoticon zijn). </a:t>
            </a:r>
          </a:p>
          <a:p>
            <a:r>
              <a:rPr lang="nl-NL" dirty="0"/>
              <a:t>Je mag, maar je hoeft je tekening niet uit te leggen.</a:t>
            </a:r>
          </a:p>
        </p:txBody>
      </p:sp>
    </p:spTree>
    <p:extLst>
      <p:ext uri="{BB962C8B-B14F-4D97-AF65-F5344CB8AC3E}">
        <p14:creationId xmlns:p14="http://schemas.microsoft.com/office/powerpoint/2010/main" val="7973083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D50450-9823-4216-8D90-C1C1BDD1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nl-NL" sz="4000" dirty="0"/>
              <a:t>Hoe gaat het met je?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015AD29-D401-4491-A28C-DD6F9CA9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1"/>
            <a:ext cx="3384330" cy="3940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7CEA85A-C7A6-4CDB-AA96-3DFF84B801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37" r="2" b="961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83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A413D-3CB4-4503-8C5D-03439249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5A0EA6-6DD7-4448-95B3-3EA9A3697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>
                <a:solidFill>
                  <a:schemeClr val="tx1"/>
                </a:solidFill>
              </a:rPr>
              <a:t>Je kunt aan de hand van een opdracht uitleggen welke invloed technologie heeft op jouw leven. 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Je laat je eigen mening over ontwikkelingen in de technologie lezen, zien of horen.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Je leert door een opdracht over wat ongelijke toegang informatie met mensen kan doen. 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Je geeft je eigen mening over de ongelijke toegang tot informatie. 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Je kunt terugkijken op naar wat jij de afgelopen weken geleerd hebt over burgerschap.</a:t>
            </a:r>
          </a:p>
          <a:p>
            <a:r>
              <a:rPr lang="nl-NL" dirty="0">
                <a:solidFill>
                  <a:schemeClr val="tx1"/>
                </a:solidFill>
              </a:rPr>
              <a:t>Je kunt terugkijken op jouw handelen van de afgelopen weken op het gebied van burgerschap. </a:t>
            </a:r>
          </a:p>
        </p:txBody>
      </p:sp>
    </p:spTree>
    <p:extLst>
      <p:ext uri="{BB962C8B-B14F-4D97-AF65-F5344CB8AC3E}">
        <p14:creationId xmlns:p14="http://schemas.microsoft.com/office/powerpoint/2010/main" val="3588108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0AA6B-8E51-43C4-8ACA-F33FE719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opdrachten van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60871-1A4E-4C53-BB0C-516AB836A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87011"/>
            <a:ext cx="10178322" cy="4492581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tx1"/>
                </a:solidFill>
              </a:rPr>
              <a:t>Open de Wikiwijs: </a:t>
            </a:r>
            <a:r>
              <a:rPr lang="nl-NL" dirty="0">
                <a:solidFill>
                  <a:schemeClr val="tx1"/>
                </a:solidFill>
                <a:hlinkClick r:id="rId3"/>
              </a:rPr>
              <a:t>https://maken.wikiwijs.nl/161545/Burgerschap_Les_5__Technologisch_burgerschap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r>
              <a:rPr lang="nl-NL" dirty="0">
                <a:solidFill>
                  <a:schemeClr val="tx1"/>
                </a:solidFill>
              </a:rPr>
              <a:t>Opdracht Jouw verhaal nabespreken</a:t>
            </a:r>
          </a:p>
          <a:p>
            <a:r>
              <a:rPr lang="nl-NL" dirty="0">
                <a:solidFill>
                  <a:schemeClr val="tx1"/>
                </a:solidFill>
              </a:rPr>
              <a:t>Opdracht Het verhaal van iemand anders</a:t>
            </a:r>
          </a:p>
          <a:p>
            <a:r>
              <a:rPr lang="nl-NL" dirty="0">
                <a:solidFill>
                  <a:schemeClr val="tx1"/>
                </a:solidFill>
              </a:rPr>
              <a:t>Lees het artikel </a:t>
            </a:r>
            <a:r>
              <a:rPr lang="nl-NL" i="1" dirty="0">
                <a:solidFill>
                  <a:schemeClr val="tx1"/>
                </a:solidFill>
              </a:rPr>
              <a:t>Gevangen in een besmet vluchtelingenkamp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r>
              <a:rPr lang="nl-NL" dirty="0">
                <a:solidFill>
                  <a:schemeClr val="tx1"/>
                </a:solidFill>
              </a:rPr>
              <a:t>Klik op de volgende link: </a:t>
            </a:r>
            <a:r>
              <a:rPr lang="nl-NL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https://padlet.com/hno3/22za2845a0gfynig</a:t>
            </a:r>
            <a:r>
              <a:rPr lang="nl-NL" dirty="0">
                <a:solidFill>
                  <a:schemeClr val="tx1"/>
                </a:solidFill>
              </a:rPr>
              <a:t>  </a:t>
            </a:r>
          </a:p>
          <a:p>
            <a:r>
              <a:rPr lang="nl-NL" dirty="0">
                <a:solidFill>
                  <a:schemeClr val="tx1"/>
                </a:solidFill>
              </a:rPr>
              <a:t>Wat vind je van dit verhaal? Zet jouw reactie op de </a:t>
            </a:r>
            <a:r>
              <a:rPr lang="nl-NL" dirty="0" err="1">
                <a:solidFill>
                  <a:schemeClr val="tx1"/>
                </a:solidFill>
              </a:rPr>
              <a:t>Padlet</a:t>
            </a:r>
            <a:r>
              <a:rPr lang="nl-NL" dirty="0">
                <a:solidFill>
                  <a:schemeClr val="tx1"/>
                </a:solidFill>
              </a:rPr>
              <a:t> (zie voorbeeld op de </a:t>
            </a:r>
            <a:r>
              <a:rPr lang="nl-NL" dirty="0" err="1">
                <a:solidFill>
                  <a:schemeClr val="tx1"/>
                </a:solidFill>
              </a:rPr>
              <a:t>Padlet</a:t>
            </a:r>
            <a:r>
              <a:rPr lang="nl-NL" dirty="0">
                <a:solidFill>
                  <a:schemeClr val="tx1"/>
                </a:solidFill>
              </a:rPr>
              <a:t>).</a:t>
            </a:r>
          </a:p>
          <a:p>
            <a:r>
              <a:rPr lang="nl-NL" dirty="0">
                <a:solidFill>
                  <a:schemeClr val="tx1"/>
                </a:solidFill>
              </a:rPr>
              <a:t>Hoe zou jij je voelen als je in de schoenen van </a:t>
            </a:r>
            <a:r>
              <a:rPr lang="nl-NL" dirty="0" err="1">
                <a:solidFill>
                  <a:schemeClr val="tx1"/>
                </a:solidFill>
              </a:rPr>
              <a:t>Parwina</a:t>
            </a:r>
            <a:r>
              <a:rPr lang="nl-NL" dirty="0">
                <a:solidFill>
                  <a:schemeClr val="tx1"/>
                </a:solidFill>
              </a:rPr>
              <a:t> zou staan? Zet jouw reactie op de </a:t>
            </a:r>
            <a:r>
              <a:rPr lang="nl-NL" dirty="0" err="1">
                <a:solidFill>
                  <a:schemeClr val="tx1"/>
                </a:solidFill>
              </a:rPr>
              <a:t>Padlet</a:t>
            </a:r>
            <a:endParaRPr lang="nl-NL" dirty="0">
              <a:solidFill>
                <a:schemeClr val="tx1"/>
              </a:solidFill>
            </a:endParaRPr>
          </a:p>
          <a:p>
            <a:r>
              <a:rPr lang="nl-NL" dirty="0">
                <a:solidFill>
                  <a:schemeClr val="tx1"/>
                </a:solidFill>
              </a:rPr>
              <a:t>Van welke technologie kun jij wel gebruik maken en </a:t>
            </a:r>
            <a:r>
              <a:rPr lang="nl-NL" dirty="0" err="1">
                <a:solidFill>
                  <a:schemeClr val="tx1"/>
                </a:solidFill>
              </a:rPr>
              <a:t>Parwina</a:t>
            </a:r>
            <a:r>
              <a:rPr lang="nl-NL" dirty="0">
                <a:solidFill>
                  <a:schemeClr val="tx1"/>
                </a:solidFill>
              </a:rPr>
              <a:t> niet? Schrijf er minimaal twee op in de </a:t>
            </a:r>
            <a:r>
              <a:rPr lang="nl-NL" dirty="0" err="1">
                <a:solidFill>
                  <a:schemeClr val="tx1"/>
                </a:solidFill>
              </a:rPr>
              <a:t>Padlet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r>
              <a:rPr lang="nl-NL" dirty="0">
                <a:solidFill>
                  <a:schemeClr val="tx1"/>
                </a:solidFill>
              </a:rPr>
              <a:t>Moet </a:t>
            </a:r>
            <a:r>
              <a:rPr lang="nl-NL" dirty="0" err="1">
                <a:solidFill>
                  <a:schemeClr val="tx1"/>
                </a:solidFill>
              </a:rPr>
              <a:t>Parwina</a:t>
            </a:r>
            <a:r>
              <a:rPr lang="nl-NL" dirty="0">
                <a:solidFill>
                  <a:schemeClr val="tx1"/>
                </a:solidFill>
              </a:rPr>
              <a:t> van dezelfde informatie gebruik kunnen maken als jij? Zet jouw mening en waarom je dit vindt op de </a:t>
            </a:r>
            <a:r>
              <a:rPr lang="nl-NL" dirty="0" err="1">
                <a:solidFill>
                  <a:schemeClr val="tx1"/>
                </a:solidFill>
              </a:rPr>
              <a:t>Padlet</a:t>
            </a:r>
            <a:r>
              <a:rPr lang="nl-NL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34917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75FEA-FD01-4E8F-998D-979F0CC2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Evaluatie en reflectie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BD93B3-3527-4B11-98FF-D825A5EF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Open de link in de Wikiwijs Technologisch burgerschap en vul het formulier in. </a:t>
            </a:r>
          </a:p>
        </p:txBody>
      </p:sp>
    </p:spTree>
    <p:extLst>
      <p:ext uri="{BB962C8B-B14F-4D97-AF65-F5344CB8AC3E}">
        <p14:creationId xmlns:p14="http://schemas.microsoft.com/office/powerpoint/2010/main" val="140925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A413D-3CB4-4503-8C5D-034392491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Leerdoelen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35A0EA6-6DD7-4448-95B3-3EA9A3697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601098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tx1"/>
                </a:solidFill>
              </a:rPr>
              <a:t>Je gaat oefenen in praten over en luisteren naar elkaars meningen.  </a:t>
            </a:r>
          </a:p>
          <a:p>
            <a:r>
              <a:rPr lang="nl-NL" dirty="0">
                <a:solidFill>
                  <a:schemeClr val="tx1"/>
                </a:solidFill>
              </a:rPr>
              <a:t>Je denkt aan de hand van een opdracht na over jouw eigen vrijheid.</a:t>
            </a:r>
          </a:p>
          <a:p>
            <a:r>
              <a:rPr lang="nl-NL" dirty="0">
                <a:solidFill>
                  <a:schemeClr val="tx1"/>
                </a:solidFill>
              </a:rPr>
              <a:t>Je laat je eigen mening over jouw vrijheid lezen, zien of horen.</a:t>
            </a:r>
          </a:p>
          <a:p>
            <a:r>
              <a:rPr lang="nl-NL" dirty="0">
                <a:solidFill>
                  <a:schemeClr val="tx1"/>
                </a:solidFill>
              </a:rPr>
              <a:t>Je leest, ziet of hoort hoe een ander denkt over zijn of haar vrijheid.</a:t>
            </a:r>
          </a:p>
          <a:p>
            <a:r>
              <a:rPr lang="nl-NL" dirty="0">
                <a:solidFill>
                  <a:schemeClr val="tx1"/>
                </a:solidFill>
              </a:rPr>
              <a:t>Je kent 3 kenmerken (punten) van een democratie. </a:t>
            </a:r>
          </a:p>
          <a:p>
            <a:r>
              <a:rPr lang="nl-NL" dirty="0">
                <a:solidFill>
                  <a:schemeClr val="tx1"/>
                </a:solidFill>
              </a:rPr>
              <a:t>Je kunt uitleggen hoe democratie zorgt voor (jouw) vrijheid in Nederland. </a:t>
            </a:r>
          </a:p>
          <a:p>
            <a:r>
              <a:rPr lang="nl-NL" dirty="0">
                <a:solidFill>
                  <a:schemeClr val="tx1"/>
                </a:solidFill>
              </a:rPr>
              <a:t>Je weet wat de grondwet is.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Je weet wat het doel van een rechtsstaat is.</a:t>
            </a:r>
          </a:p>
          <a:p>
            <a:pPr lvl="0"/>
            <a:r>
              <a:rPr lang="nl-NL" dirty="0">
                <a:solidFill>
                  <a:schemeClr val="tx1"/>
                </a:solidFill>
              </a:rPr>
              <a:t>Je kunt de drie gescheiden machten in Nederland opnoemen. </a:t>
            </a:r>
          </a:p>
          <a:p>
            <a:r>
              <a:rPr lang="nl-NL" dirty="0">
                <a:solidFill>
                  <a:schemeClr val="tx1"/>
                </a:solidFill>
              </a:rPr>
              <a:t>Je kunt uitleggen of een land een democratie of een dictatuur is. </a:t>
            </a:r>
          </a:p>
          <a:p>
            <a:r>
              <a:rPr lang="nl-NL" dirty="0">
                <a:solidFill>
                  <a:schemeClr val="tx1"/>
                </a:solidFill>
              </a:rPr>
              <a:t>Je weet wat vrijheid van meningsuiting is en je kent één beperking van deze vrijheid.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748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40C19-2110-45C5-A495-B6661736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nl-NL" sz="4000" dirty="0"/>
              <a:t>Praten met elkaar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606EF29-5A05-4BD6-B21D-5CDA03A24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0"/>
            <a:ext cx="4027793" cy="4571999"/>
          </a:xfrm>
        </p:spPr>
        <p:txBody>
          <a:bodyPr>
            <a:normAutofit/>
          </a:bodyPr>
          <a:lstStyle/>
          <a:p>
            <a:r>
              <a:rPr lang="en-US" dirty="0"/>
              <a:t>Mark Rutte zegt </a:t>
            </a:r>
            <a:r>
              <a:rPr lang="nl-NL" dirty="0"/>
              <a:t>hier</a:t>
            </a:r>
            <a:r>
              <a:rPr lang="en-US" dirty="0"/>
              <a:t> eigenlijk: </a:t>
            </a:r>
          </a:p>
          <a:p>
            <a:pPr marL="0" indent="0">
              <a:buNone/>
            </a:pPr>
            <a:r>
              <a:rPr lang="nl-NL" i="1" dirty="0"/>
              <a:t>De gezondheid van alle mensen in Nederland (de meerderheid) gaat boven de vrijheid van een individu (van 1 persoon, van jou). </a:t>
            </a:r>
            <a:endParaRPr lang="en-US" i="1" dirty="0"/>
          </a:p>
          <a:p>
            <a:r>
              <a:rPr lang="en-US" dirty="0"/>
              <a:t> </a:t>
            </a:r>
            <a:r>
              <a:rPr lang="nl-NL" dirty="0"/>
              <a:t>Schrijf</a:t>
            </a:r>
            <a:r>
              <a:rPr lang="en-US" dirty="0"/>
              <a:t> in de chat of </a:t>
            </a:r>
            <a:r>
              <a:rPr lang="en-US" dirty="0" err="1"/>
              <a:t>jij</a:t>
            </a:r>
            <a:r>
              <a:rPr lang="en-US" dirty="0"/>
              <a:t> het </a:t>
            </a:r>
            <a:r>
              <a:rPr lang="en-US" dirty="0" err="1"/>
              <a:t>eens</a:t>
            </a:r>
            <a:r>
              <a:rPr lang="en-US" dirty="0"/>
              <a:t> bent of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eens</a:t>
            </a:r>
            <a:r>
              <a:rPr lang="en-US" dirty="0"/>
              <a:t> bent met Mark Rutte.  </a:t>
            </a:r>
            <a:r>
              <a:rPr lang="en-US" dirty="0" err="1"/>
              <a:t>Vertel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.  We </a:t>
            </a:r>
            <a:r>
              <a:rPr lang="en-US" dirty="0" err="1"/>
              <a:t>gaan</a:t>
            </a:r>
            <a:r>
              <a:rPr lang="en-US" dirty="0"/>
              <a:t> over 5 </a:t>
            </a:r>
            <a:r>
              <a:rPr lang="en-US" dirty="0" err="1"/>
              <a:t>minuten</a:t>
            </a:r>
            <a:r>
              <a:rPr lang="en-US" dirty="0"/>
              <a:t> over </a:t>
            </a:r>
            <a:r>
              <a:rPr lang="en-US" dirty="0" err="1"/>
              <a:t>elkaars</a:t>
            </a:r>
            <a:r>
              <a:rPr lang="en-US" dirty="0"/>
              <a:t> </a:t>
            </a:r>
            <a:r>
              <a:rPr lang="en-US" dirty="0" err="1"/>
              <a:t>mening</a:t>
            </a:r>
            <a:r>
              <a:rPr lang="en-US" dirty="0"/>
              <a:t> </a:t>
            </a:r>
            <a:r>
              <a:rPr lang="en-US" dirty="0" err="1"/>
              <a:t>praten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DAD0B68-B00A-46F3-A061-E7A1674E2D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95" r="2" b="2"/>
          <a:stretch/>
        </p:blipFill>
        <p:spPr>
          <a:xfrm>
            <a:off x="5279472" y="645107"/>
            <a:ext cx="5995465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3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20AA6B-8E51-43C4-8ACA-F33FE719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opdrachten van deze week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7E60871-1A4E-4C53-BB0C-516AB836A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Open de Wikiwijs: </a:t>
            </a:r>
            <a:r>
              <a:rPr lang="nl-NL" dirty="0">
                <a:solidFill>
                  <a:schemeClr val="tx1"/>
                </a:solidFill>
                <a:hlinkClick r:id="rId3"/>
              </a:rPr>
              <a:t>https://maken.wikiwijs.nl/160478/Burgerschap_Les_1__Vrijheid</a:t>
            </a:r>
            <a:r>
              <a:rPr lang="nl-NL" dirty="0">
                <a:solidFill>
                  <a:schemeClr val="tx1"/>
                </a:solidFill>
              </a:rPr>
              <a:t> </a:t>
            </a:r>
          </a:p>
          <a:p>
            <a:r>
              <a:rPr lang="nl-NL" dirty="0"/>
              <a:t>Opdracht Vrijheid</a:t>
            </a:r>
          </a:p>
          <a:p>
            <a:r>
              <a:rPr lang="nl-NL" dirty="0"/>
              <a:t>Opdracht kijken naar Vrijheid</a:t>
            </a:r>
          </a:p>
          <a:p>
            <a:r>
              <a:rPr lang="nl-NL" dirty="0"/>
              <a:t>Opdracht Hoe is de vrijheid geregeld in Nederland? </a:t>
            </a:r>
          </a:p>
          <a:p>
            <a:r>
              <a:rPr lang="nl-NL" dirty="0"/>
              <a:t>Opdracht Democratie of dictatuur?</a:t>
            </a:r>
          </a:p>
          <a:p>
            <a:r>
              <a:rPr lang="nl-NL" dirty="0"/>
              <a:t>Opdracht vrijheid van meningsuiting</a:t>
            </a:r>
          </a:p>
        </p:txBody>
      </p:sp>
    </p:spTree>
    <p:extLst>
      <p:ext uri="{BB962C8B-B14F-4D97-AF65-F5344CB8AC3E}">
        <p14:creationId xmlns:p14="http://schemas.microsoft.com/office/powerpoint/2010/main" val="1212178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B75FEA-FD01-4E8F-998D-979F0CC2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Afspraken en de volgende 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BD93B3-3527-4B11-98FF-D825A5EF9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167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C83EC-8256-4FC8-8A5E-DAD3EFBA6F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Burgerschap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103A40-1244-4DF5-8479-DA5BF0255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Les 2 </a:t>
            </a:r>
          </a:p>
          <a:p>
            <a:r>
              <a:rPr lang="nl-NL" dirty="0"/>
              <a:t>gelijkheid</a:t>
            </a:r>
          </a:p>
        </p:txBody>
      </p:sp>
    </p:spTree>
    <p:extLst>
      <p:ext uri="{BB962C8B-B14F-4D97-AF65-F5344CB8AC3E}">
        <p14:creationId xmlns:p14="http://schemas.microsoft.com/office/powerpoint/2010/main" val="171759413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2426</Words>
  <Application>Microsoft Office PowerPoint</Application>
  <PresentationFormat>Breedbeeld</PresentationFormat>
  <Paragraphs>267</Paragraphs>
  <Slides>43</Slides>
  <Notes>29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8" baseType="lpstr">
      <vt:lpstr>Arial</vt:lpstr>
      <vt:lpstr>Calibri</vt:lpstr>
      <vt:lpstr>Gill Sans MT</vt:lpstr>
      <vt:lpstr>Impact</vt:lpstr>
      <vt:lpstr>Badge</vt:lpstr>
      <vt:lpstr>Burgerschap</vt:lpstr>
      <vt:lpstr>Hoe werkt deze online les?</vt:lpstr>
      <vt:lpstr>Wat gaan we doen vandaag?</vt:lpstr>
      <vt:lpstr>Hoe gaat het met je?</vt:lpstr>
      <vt:lpstr>Leerdoelen deze week</vt:lpstr>
      <vt:lpstr>Praten met elkaar</vt:lpstr>
      <vt:lpstr>De opdrachten van deze week</vt:lpstr>
      <vt:lpstr>Afspraken en de volgende les</vt:lpstr>
      <vt:lpstr>Burgerschap</vt:lpstr>
      <vt:lpstr>In de herhaling</vt:lpstr>
      <vt:lpstr>Wat gaan we doen vandaag?</vt:lpstr>
      <vt:lpstr>Hoe gaat het met je?</vt:lpstr>
      <vt:lpstr>Leerdoelen deze week</vt:lpstr>
      <vt:lpstr>Het maken van een wet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opdrachten van deze week</vt:lpstr>
      <vt:lpstr>Afspraken en de volgende les</vt:lpstr>
      <vt:lpstr>Burgerschap</vt:lpstr>
      <vt:lpstr>Wat gaan we doen vandaag?</vt:lpstr>
      <vt:lpstr>Hoe gaat het met je?</vt:lpstr>
      <vt:lpstr>Leerdoelen deze week</vt:lpstr>
      <vt:lpstr>PowerPoint-presentatie</vt:lpstr>
      <vt:lpstr>De opdrachten van deze week</vt:lpstr>
      <vt:lpstr>Afspraken en de volgende les</vt:lpstr>
      <vt:lpstr>Burgerschap</vt:lpstr>
      <vt:lpstr>Wat gaan we doen vandaag?</vt:lpstr>
      <vt:lpstr>Hoe gaat het met je?</vt:lpstr>
      <vt:lpstr>Leerdoelen deze week</vt:lpstr>
      <vt:lpstr>Presenteren </vt:lpstr>
      <vt:lpstr>De opdrachten van deze week</vt:lpstr>
      <vt:lpstr>Van probleem naar oplossing in de Europese unie</vt:lpstr>
      <vt:lpstr>Afspraken en de volgende les</vt:lpstr>
      <vt:lpstr>Burgerschap</vt:lpstr>
      <vt:lpstr>Wat gaan we doen vandaag?</vt:lpstr>
      <vt:lpstr>Hoe gaat het met je?</vt:lpstr>
      <vt:lpstr>Leerdoelen deze week</vt:lpstr>
      <vt:lpstr>De opdrachten van deze week</vt:lpstr>
      <vt:lpstr>Evaluatie en reflectie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Burgerschap</dc:title>
  <dc:creator>Corine Zoet-van den Hoorn</dc:creator>
  <cp:lastModifiedBy>Corine Zoet-van den Hoorn</cp:lastModifiedBy>
  <cp:revision>1</cp:revision>
  <dcterms:created xsi:type="dcterms:W3CDTF">2020-05-11T05:48:47Z</dcterms:created>
  <dcterms:modified xsi:type="dcterms:W3CDTF">2020-05-15T07:26:31Z</dcterms:modified>
</cp:coreProperties>
</file>